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75" r:id="rId2"/>
    <p:sldId id="256" r:id="rId3"/>
    <p:sldId id="281" r:id="rId4"/>
    <p:sldId id="282" r:id="rId5"/>
    <p:sldId id="283" r:id="rId6"/>
    <p:sldId id="284" r:id="rId7"/>
    <p:sldId id="258" r:id="rId8"/>
    <p:sldId id="268" r:id="rId9"/>
    <p:sldId id="271" r:id="rId10"/>
    <p:sldId id="262" r:id="rId11"/>
    <p:sldId id="263" r:id="rId12"/>
  </p:sldIdLst>
  <p:sldSz cx="10287000" cy="6858000" type="35mm"/>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344" autoAdjust="0"/>
    <p:restoredTop sz="94226"/>
  </p:normalViewPr>
  <p:slideViewPr>
    <p:cSldViewPr>
      <p:cViewPr varScale="1">
        <p:scale>
          <a:sx n="95" d="100"/>
          <a:sy n="95" d="100"/>
        </p:scale>
        <p:origin x="1116" y="84"/>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8A6789A3-94B4-FE30-B37F-508E278EEDD0}"/>
              </a:ext>
            </a:extLst>
          </p:cNvPr>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5" name="Rectangle 3">
            <a:extLst>
              <a:ext uri="{FF2B5EF4-FFF2-40B4-BE49-F238E27FC236}">
                <a16:creationId xmlns:a16="http://schemas.microsoft.com/office/drawing/2014/main" id="{0DD6297A-B24B-1875-8674-4F1CEBD37246}"/>
              </a:ext>
            </a:extLst>
          </p:cNvPr>
          <p:cNvSpPr>
            <a:spLocks noGrp="1" noChangeArrowheads="1"/>
          </p:cNvSpPr>
          <p:nvPr>
            <p:ph type="dt" sz="quarter" idx="1"/>
          </p:nvPr>
        </p:nvSpPr>
        <p:spPr bwMode="auto">
          <a:xfrm>
            <a:off x="381635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128"/>
              </a:defRPr>
            </a:lvl1pPr>
          </a:lstStyle>
          <a:p>
            <a:pPr>
              <a:defRPr/>
            </a:pPr>
            <a:fld id="{066B4E63-9435-124A-BEF9-FA1C211926B7}" type="datetimeFigureOut">
              <a:rPr lang="ja-JP" altLang="en-US"/>
              <a:pPr>
                <a:defRPr/>
              </a:pPr>
              <a:t>2026/1/9</a:t>
            </a:fld>
            <a:endParaRPr lang="ja-JP" altLang="en-US"/>
          </a:p>
        </p:txBody>
      </p:sp>
      <p:sp>
        <p:nvSpPr>
          <p:cNvPr id="28676" name="Rectangle 4">
            <a:extLst>
              <a:ext uri="{FF2B5EF4-FFF2-40B4-BE49-F238E27FC236}">
                <a16:creationId xmlns:a16="http://schemas.microsoft.com/office/drawing/2014/main" id="{4DC48D13-266B-1465-254F-2DC9872A69B9}"/>
              </a:ext>
            </a:extLst>
          </p:cNvPr>
          <p:cNvSpPr>
            <a:spLocks noGrp="1" noChangeArrowheads="1"/>
          </p:cNvSpPr>
          <p:nvPr>
            <p:ph type="ftr" sz="quarter" idx="2"/>
          </p:nvPr>
        </p:nvSpPr>
        <p:spPr bwMode="auto">
          <a:xfrm>
            <a:off x="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128"/>
              </a:defRPr>
            </a:lvl1pPr>
          </a:lstStyle>
          <a:p>
            <a:pPr>
              <a:defRPr/>
            </a:pPr>
            <a:endParaRPr lang="ja-JP" altLang="en-US"/>
          </a:p>
        </p:txBody>
      </p:sp>
      <p:sp>
        <p:nvSpPr>
          <p:cNvPr id="28677" name="Rectangle 5">
            <a:extLst>
              <a:ext uri="{FF2B5EF4-FFF2-40B4-BE49-F238E27FC236}">
                <a16:creationId xmlns:a16="http://schemas.microsoft.com/office/drawing/2014/main" id="{6C833F02-F2D9-3096-5338-23827204B0D5}"/>
              </a:ext>
            </a:extLst>
          </p:cNvPr>
          <p:cNvSpPr>
            <a:spLocks noGrp="1" noChangeArrowheads="1"/>
          </p:cNvSpPr>
          <p:nvPr>
            <p:ph type="sldNum" sz="quarter" idx="3"/>
          </p:nvPr>
        </p:nvSpPr>
        <p:spPr bwMode="auto">
          <a:xfrm>
            <a:off x="3816350" y="9372600"/>
            <a:ext cx="2919413"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ea typeface="ＭＳ Ｐゴシック" panose="020B0600070205080204" pitchFamily="50" charset="-128"/>
              </a:defRPr>
            </a:lvl1pPr>
          </a:lstStyle>
          <a:p>
            <a:pPr>
              <a:defRPr/>
            </a:pPr>
            <a:fld id="{BB6281C7-CAE5-2D4A-9595-9349A4962ED2}"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a:extLst>
              <a:ext uri="{FF2B5EF4-FFF2-40B4-BE49-F238E27FC236}">
                <a16:creationId xmlns:a16="http://schemas.microsoft.com/office/drawing/2014/main" id="{09C1498F-3E11-ABDF-5BD2-1F2F52638456}"/>
              </a:ext>
            </a:extLst>
          </p:cNvPr>
          <p:cNvSpPr>
            <a:spLocks noGrp="1"/>
          </p:cNvSpPr>
          <p:nvPr>
            <p:ph type="hdr" sz="quarter"/>
          </p:nvPr>
        </p:nvSpPr>
        <p:spPr>
          <a:xfrm>
            <a:off x="0" y="0"/>
            <a:ext cx="2919413" cy="493713"/>
          </a:xfrm>
          <a:prstGeom prst="rect">
            <a:avLst/>
          </a:prstGeom>
        </p:spPr>
        <p:txBody>
          <a:bodyPr vert="horz" lIns="91440" tIns="45720" rIns="91440" bIns="45720"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a:extLst>
              <a:ext uri="{FF2B5EF4-FFF2-40B4-BE49-F238E27FC236}">
                <a16:creationId xmlns:a16="http://schemas.microsoft.com/office/drawing/2014/main" id="{7E31A48E-E5A7-076F-7A11-72127A2574E8}"/>
              </a:ext>
            </a:extLst>
          </p:cNvPr>
          <p:cNvSpPr>
            <a:spLocks noGrp="1"/>
          </p:cNvSpPr>
          <p:nvPr>
            <p:ph type="dt" idx="1"/>
          </p:nvPr>
        </p:nvSpPr>
        <p:spPr>
          <a:xfrm>
            <a:off x="3814763" y="0"/>
            <a:ext cx="2919412" cy="493713"/>
          </a:xfrm>
          <a:prstGeom prst="rect">
            <a:avLst/>
          </a:prstGeom>
        </p:spPr>
        <p:txBody>
          <a:bodyPr vert="horz" lIns="91440" tIns="45720" rIns="91440" bIns="45720" rtlCol="0"/>
          <a:lstStyle>
            <a:lvl1pPr algn="r" eaLnBrk="1" fontAlgn="auto" hangingPunct="1">
              <a:spcBef>
                <a:spcPts val="0"/>
              </a:spcBef>
              <a:spcAft>
                <a:spcPts val="0"/>
              </a:spcAft>
              <a:defRPr sz="1200">
                <a:latin typeface="+mn-lt"/>
                <a:ea typeface="+mn-ea"/>
              </a:defRPr>
            </a:lvl1pPr>
          </a:lstStyle>
          <a:p>
            <a:pPr>
              <a:defRPr/>
            </a:pPr>
            <a:fld id="{28CA19F6-3FAB-0746-AAA0-906C6A8DB6C8}" type="datetimeFigureOut">
              <a:rPr lang="ja-JP" altLang="en-US"/>
              <a:pPr>
                <a:defRPr/>
              </a:pPr>
              <a:t>2026/1/9</a:t>
            </a:fld>
            <a:endParaRPr lang="ja-JP" altLang="en-US"/>
          </a:p>
        </p:txBody>
      </p:sp>
      <p:sp>
        <p:nvSpPr>
          <p:cNvPr id="4" name="スライド イメージ プレースホルダ 3">
            <a:extLst>
              <a:ext uri="{FF2B5EF4-FFF2-40B4-BE49-F238E27FC236}">
                <a16:creationId xmlns:a16="http://schemas.microsoft.com/office/drawing/2014/main" id="{A9E7F01D-EB41-E68E-4936-772247C6E881}"/>
              </a:ext>
            </a:extLst>
          </p:cNvPr>
          <p:cNvSpPr>
            <a:spLocks noGrp="1" noRot="1" noChangeAspect="1"/>
          </p:cNvSpPr>
          <p:nvPr>
            <p:ph type="sldImg" idx="2"/>
          </p:nvPr>
        </p:nvSpPr>
        <p:spPr>
          <a:xfrm>
            <a:off x="593725" y="739775"/>
            <a:ext cx="554831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a:extLst>
              <a:ext uri="{FF2B5EF4-FFF2-40B4-BE49-F238E27FC236}">
                <a16:creationId xmlns:a16="http://schemas.microsoft.com/office/drawing/2014/main" id="{22459426-6E04-7E9E-6DC9-20E9DD6D1187}"/>
              </a:ext>
            </a:extLst>
          </p:cNvPr>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a:extLst>
              <a:ext uri="{FF2B5EF4-FFF2-40B4-BE49-F238E27FC236}">
                <a16:creationId xmlns:a16="http://schemas.microsoft.com/office/drawing/2014/main" id="{0BA26A50-695A-835D-E38F-F3A95650DBED}"/>
              </a:ext>
            </a:extLst>
          </p:cNvPr>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a:extLst>
              <a:ext uri="{FF2B5EF4-FFF2-40B4-BE49-F238E27FC236}">
                <a16:creationId xmlns:a16="http://schemas.microsoft.com/office/drawing/2014/main" id="{8E515AF9-4539-B220-E06E-63713CA708B4}"/>
              </a:ext>
            </a:extLst>
          </p:cNvPr>
          <p:cNvSpPr>
            <a:spLocks noGrp="1"/>
          </p:cNvSpPr>
          <p:nvPr>
            <p:ph type="sldNum" sz="quarter" idx="5"/>
          </p:nvPr>
        </p:nvSpPr>
        <p:spPr>
          <a:xfrm>
            <a:off x="3814763" y="9371013"/>
            <a:ext cx="2919412" cy="4937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anose="020F0502020204030204" pitchFamily="34" charset="0"/>
                <a:ea typeface="ＭＳ Ｐゴシック" panose="020B0600070205080204" pitchFamily="50" charset="-128"/>
              </a:defRPr>
            </a:lvl1pPr>
          </a:lstStyle>
          <a:p>
            <a:pPr>
              <a:defRPr/>
            </a:pPr>
            <a:fld id="{49738D22-4A79-DB44-BC32-28112F1E48CB}"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 イメージ プレースホルダ 1">
            <a:extLst>
              <a:ext uri="{FF2B5EF4-FFF2-40B4-BE49-F238E27FC236}">
                <a16:creationId xmlns:a16="http://schemas.microsoft.com/office/drawing/2014/main" id="{8C0FE0CE-C5F9-2E0E-FFA1-83FDF3136E1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ノート プレースホルダ 2">
            <a:extLst>
              <a:ext uri="{FF2B5EF4-FFF2-40B4-BE49-F238E27FC236}">
                <a16:creationId xmlns:a16="http://schemas.microsoft.com/office/drawing/2014/main" id="{A4CAB7EE-AD55-77A6-510F-C472D703A6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6148" name="スライド番号プレースホルダ 3">
            <a:extLst>
              <a:ext uri="{FF2B5EF4-FFF2-40B4-BE49-F238E27FC236}">
                <a16:creationId xmlns:a16="http://schemas.microsoft.com/office/drawing/2014/main" id="{72604F8E-C01D-02FD-963F-BFC1C1282F3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D1345ECB-08D2-BA41-BBB0-455AAC4FA87A}" type="slidenum">
              <a:rPr lang="ja-JP" altLang="en-US"/>
              <a:pPr>
                <a:spcBef>
                  <a:spcPct val="0"/>
                </a:spcBef>
              </a:pPr>
              <a:t>2</a:t>
            </a:fld>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 イメージ プレースホルダ 1">
            <a:extLst>
              <a:ext uri="{FF2B5EF4-FFF2-40B4-BE49-F238E27FC236}">
                <a16:creationId xmlns:a16="http://schemas.microsoft.com/office/drawing/2014/main" id="{BF38706A-9021-FC60-8235-2B16C2FFA5E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ノート プレースホルダ 2">
            <a:extLst>
              <a:ext uri="{FF2B5EF4-FFF2-40B4-BE49-F238E27FC236}">
                <a16:creationId xmlns:a16="http://schemas.microsoft.com/office/drawing/2014/main" id="{905A27C9-25D8-B4A5-C1C2-842D42234C0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a:p>
        </p:txBody>
      </p:sp>
      <p:sp>
        <p:nvSpPr>
          <p:cNvPr id="15364" name="スライド番号プレースホルダ 3">
            <a:extLst>
              <a:ext uri="{FF2B5EF4-FFF2-40B4-BE49-F238E27FC236}">
                <a16:creationId xmlns:a16="http://schemas.microsoft.com/office/drawing/2014/main" id="{F430C3D6-D0DA-F383-DA1C-5D9EB9747B2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kumimoji="1"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kumimoji="1"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kumimoji="1"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356A1D88-0B7C-3249-83C4-973E9B8CD9B7}" type="slidenum">
              <a:rPr lang="ja-JP" altLang="en-US"/>
              <a:pPr>
                <a:spcBef>
                  <a:spcPct val="0"/>
                </a:spcBef>
              </a:pPr>
              <a:t>10</a:t>
            </a:fld>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71525" y="2130426"/>
            <a:ext cx="874395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a:extLst>
              <a:ext uri="{FF2B5EF4-FFF2-40B4-BE49-F238E27FC236}">
                <a16:creationId xmlns:a16="http://schemas.microsoft.com/office/drawing/2014/main" id="{8E6A441B-DB96-DEF9-87D2-9B3AF05F7CE6}"/>
              </a:ext>
            </a:extLst>
          </p:cNvPr>
          <p:cNvSpPr>
            <a:spLocks noGrp="1"/>
          </p:cNvSpPr>
          <p:nvPr>
            <p:ph type="dt" sz="half" idx="10"/>
          </p:nvPr>
        </p:nvSpPr>
        <p:spPr/>
        <p:txBody>
          <a:bodyPr/>
          <a:lstStyle>
            <a:lvl1pPr>
              <a:defRPr/>
            </a:lvl1pPr>
          </a:lstStyle>
          <a:p>
            <a:pPr>
              <a:defRPr/>
            </a:pPr>
            <a:fld id="{BEB1F56E-94AE-C348-833C-35F4B5678A0A}" type="datetime1">
              <a:rPr lang="ja-JP" altLang="en-US"/>
              <a:pPr>
                <a:defRPr/>
              </a:pPr>
              <a:t>2026/1/9</a:t>
            </a:fld>
            <a:endParaRPr lang="ja-JP" altLang="en-US"/>
          </a:p>
        </p:txBody>
      </p:sp>
      <p:sp>
        <p:nvSpPr>
          <p:cNvPr id="5" name="フッター プレースホルダ 4">
            <a:extLst>
              <a:ext uri="{FF2B5EF4-FFF2-40B4-BE49-F238E27FC236}">
                <a16:creationId xmlns:a16="http://schemas.microsoft.com/office/drawing/2014/main" id="{7F6C3E0E-E8FB-4C42-4410-40400C9DB69A}"/>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1BF26F62-0BA7-E0EE-B551-902AA0B670FC}"/>
              </a:ext>
            </a:extLst>
          </p:cNvPr>
          <p:cNvSpPr>
            <a:spLocks noGrp="1"/>
          </p:cNvSpPr>
          <p:nvPr>
            <p:ph type="sldNum" sz="quarter" idx="12"/>
          </p:nvPr>
        </p:nvSpPr>
        <p:spPr/>
        <p:txBody>
          <a:bodyPr/>
          <a:lstStyle>
            <a:lvl1pPr>
              <a:defRPr/>
            </a:lvl1pPr>
          </a:lstStyle>
          <a:p>
            <a:pPr>
              <a:defRPr/>
            </a:pPr>
            <a:fld id="{02D9F38E-A61B-4B43-B649-611429CADFCA}" type="slidenum">
              <a:rPr lang="ja-JP" altLang="en-US"/>
              <a:pPr>
                <a:defRPr/>
              </a:pPr>
              <a:t>‹#›</a:t>
            </a:fld>
            <a:endParaRPr lang="ja-JP" altLang="en-US"/>
          </a:p>
        </p:txBody>
      </p:sp>
    </p:spTree>
    <p:extLst>
      <p:ext uri="{BB962C8B-B14F-4D97-AF65-F5344CB8AC3E}">
        <p14:creationId xmlns:p14="http://schemas.microsoft.com/office/powerpoint/2010/main" val="1948661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22ECE41C-65A5-6F8E-8CF5-7EDFDE399179}"/>
              </a:ext>
            </a:extLst>
          </p:cNvPr>
          <p:cNvSpPr>
            <a:spLocks noGrp="1"/>
          </p:cNvSpPr>
          <p:nvPr>
            <p:ph type="dt" sz="half" idx="10"/>
          </p:nvPr>
        </p:nvSpPr>
        <p:spPr/>
        <p:txBody>
          <a:bodyPr/>
          <a:lstStyle>
            <a:lvl1pPr>
              <a:defRPr/>
            </a:lvl1pPr>
          </a:lstStyle>
          <a:p>
            <a:pPr>
              <a:defRPr/>
            </a:pPr>
            <a:fld id="{E4DB110A-8782-C44B-91D0-26594F8B4F42}" type="datetime1">
              <a:rPr lang="ja-JP" altLang="en-US"/>
              <a:pPr>
                <a:defRPr/>
              </a:pPr>
              <a:t>2026/1/9</a:t>
            </a:fld>
            <a:endParaRPr lang="ja-JP" altLang="en-US"/>
          </a:p>
        </p:txBody>
      </p:sp>
      <p:sp>
        <p:nvSpPr>
          <p:cNvPr id="5" name="フッター プレースホルダ 4">
            <a:extLst>
              <a:ext uri="{FF2B5EF4-FFF2-40B4-BE49-F238E27FC236}">
                <a16:creationId xmlns:a16="http://schemas.microsoft.com/office/drawing/2014/main" id="{A6F8C233-61F9-3B56-B657-CC37BC870A5A}"/>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1DA1C3CB-50AB-9E3B-54B9-708220EC6D48}"/>
              </a:ext>
            </a:extLst>
          </p:cNvPr>
          <p:cNvSpPr>
            <a:spLocks noGrp="1"/>
          </p:cNvSpPr>
          <p:nvPr>
            <p:ph type="sldNum" sz="quarter" idx="12"/>
          </p:nvPr>
        </p:nvSpPr>
        <p:spPr/>
        <p:txBody>
          <a:bodyPr/>
          <a:lstStyle>
            <a:lvl1pPr>
              <a:defRPr/>
            </a:lvl1pPr>
          </a:lstStyle>
          <a:p>
            <a:pPr>
              <a:defRPr/>
            </a:pPr>
            <a:fld id="{C989BB45-9F0B-634C-AC56-59A2E6DAF1BE}" type="slidenum">
              <a:rPr lang="ja-JP" altLang="en-US"/>
              <a:pPr>
                <a:defRPr/>
              </a:pPr>
              <a:t>‹#›</a:t>
            </a:fld>
            <a:endParaRPr lang="ja-JP" altLang="en-US"/>
          </a:p>
        </p:txBody>
      </p:sp>
    </p:spTree>
    <p:extLst>
      <p:ext uri="{BB962C8B-B14F-4D97-AF65-F5344CB8AC3E}">
        <p14:creationId xmlns:p14="http://schemas.microsoft.com/office/powerpoint/2010/main" val="475879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390335" y="274639"/>
            <a:ext cx="2603897"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78644" y="274639"/>
            <a:ext cx="7640241"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691430F0-267A-E6B8-A604-4E848A757A34}"/>
              </a:ext>
            </a:extLst>
          </p:cNvPr>
          <p:cNvSpPr>
            <a:spLocks noGrp="1"/>
          </p:cNvSpPr>
          <p:nvPr>
            <p:ph type="dt" sz="half" idx="10"/>
          </p:nvPr>
        </p:nvSpPr>
        <p:spPr/>
        <p:txBody>
          <a:bodyPr/>
          <a:lstStyle>
            <a:lvl1pPr>
              <a:defRPr/>
            </a:lvl1pPr>
          </a:lstStyle>
          <a:p>
            <a:pPr>
              <a:defRPr/>
            </a:pPr>
            <a:fld id="{209FC4FC-C32B-094F-A8DB-F9BBD212EE01}" type="datetime1">
              <a:rPr lang="ja-JP" altLang="en-US"/>
              <a:pPr>
                <a:defRPr/>
              </a:pPr>
              <a:t>2026/1/9</a:t>
            </a:fld>
            <a:endParaRPr lang="ja-JP" altLang="en-US"/>
          </a:p>
        </p:txBody>
      </p:sp>
      <p:sp>
        <p:nvSpPr>
          <p:cNvPr id="5" name="フッター プレースホルダ 4">
            <a:extLst>
              <a:ext uri="{FF2B5EF4-FFF2-40B4-BE49-F238E27FC236}">
                <a16:creationId xmlns:a16="http://schemas.microsoft.com/office/drawing/2014/main" id="{8E824CF4-9458-D023-DD44-85DD18D15317}"/>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1C1F1AC6-6622-FC2B-1591-797688B95376}"/>
              </a:ext>
            </a:extLst>
          </p:cNvPr>
          <p:cNvSpPr>
            <a:spLocks noGrp="1"/>
          </p:cNvSpPr>
          <p:nvPr>
            <p:ph type="sldNum" sz="quarter" idx="12"/>
          </p:nvPr>
        </p:nvSpPr>
        <p:spPr/>
        <p:txBody>
          <a:bodyPr/>
          <a:lstStyle>
            <a:lvl1pPr>
              <a:defRPr/>
            </a:lvl1pPr>
          </a:lstStyle>
          <a:p>
            <a:pPr>
              <a:defRPr/>
            </a:pPr>
            <a:fld id="{43DB02ED-A203-DC47-BE32-9D989E3728F5}" type="slidenum">
              <a:rPr lang="ja-JP" altLang="en-US"/>
              <a:pPr>
                <a:defRPr/>
              </a:pPr>
              <a:t>‹#›</a:t>
            </a:fld>
            <a:endParaRPr lang="ja-JP" altLang="en-US"/>
          </a:p>
        </p:txBody>
      </p:sp>
    </p:spTree>
    <p:extLst>
      <p:ext uri="{BB962C8B-B14F-4D97-AF65-F5344CB8AC3E}">
        <p14:creationId xmlns:p14="http://schemas.microsoft.com/office/powerpoint/2010/main" val="1445062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9702CD04-DA7F-670F-736B-AFA1648DE64D}"/>
              </a:ext>
            </a:extLst>
          </p:cNvPr>
          <p:cNvSpPr>
            <a:spLocks noGrp="1"/>
          </p:cNvSpPr>
          <p:nvPr>
            <p:ph type="dt" sz="half" idx="10"/>
          </p:nvPr>
        </p:nvSpPr>
        <p:spPr/>
        <p:txBody>
          <a:bodyPr/>
          <a:lstStyle>
            <a:lvl1pPr>
              <a:defRPr/>
            </a:lvl1pPr>
          </a:lstStyle>
          <a:p>
            <a:pPr>
              <a:defRPr/>
            </a:pPr>
            <a:fld id="{CFA48009-D460-E946-BA22-5C3F9DE38729}" type="datetime1">
              <a:rPr lang="ja-JP" altLang="en-US"/>
              <a:pPr>
                <a:defRPr/>
              </a:pPr>
              <a:t>2026/1/9</a:t>
            </a:fld>
            <a:endParaRPr lang="ja-JP" altLang="en-US"/>
          </a:p>
        </p:txBody>
      </p:sp>
      <p:sp>
        <p:nvSpPr>
          <p:cNvPr id="5" name="フッター プレースホルダ 4">
            <a:extLst>
              <a:ext uri="{FF2B5EF4-FFF2-40B4-BE49-F238E27FC236}">
                <a16:creationId xmlns:a16="http://schemas.microsoft.com/office/drawing/2014/main" id="{65B5F24C-9C33-7AD5-E408-02BBC683DC0D}"/>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F7E1BE8F-A735-7865-97E0-8C43E6131EC9}"/>
              </a:ext>
            </a:extLst>
          </p:cNvPr>
          <p:cNvSpPr>
            <a:spLocks noGrp="1"/>
          </p:cNvSpPr>
          <p:nvPr>
            <p:ph type="sldNum" sz="quarter" idx="12"/>
          </p:nvPr>
        </p:nvSpPr>
        <p:spPr/>
        <p:txBody>
          <a:bodyPr/>
          <a:lstStyle>
            <a:lvl1pPr>
              <a:defRPr/>
            </a:lvl1pPr>
          </a:lstStyle>
          <a:p>
            <a:pPr>
              <a:defRPr/>
            </a:pPr>
            <a:fld id="{A99D2B22-1076-5244-8F22-89BA4CA9B761}" type="slidenum">
              <a:rPr lang="ja-JP" altLang="en-US"/>
              <a:pPr>
                <a:defRPr/>
              </a:pPr>
              <a:t>‹#›</a:t>
            </a:fld>
            <a:endParaRPr lang="ja-JP" altLang="en-US"/>
          </a:p>
        </p:txBody>
      </p:sp>
    </p:spTree>
    <p:extLst>
      <p:ext uri="{BB962C8B-B14F-4D97-AF65-F5344CB8AC3E}">
        <p14:creationId xmlns:p14="http://schemas.microsoft.com/office/powerpoint/2010/main" val="1287022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2602" y="4406901"/>
            <a:ext cx="874395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a:extLst>
              <a:ext uri="{FF2B5EF4-FFF2-40B4-BE49-F238E27FC236}">
                <a16:creationId xmlns:a16="http://schemas.microsoft.com/office/drawing/2014/main" id="{53D57B8A-2848-C09D-E80C-ADFC6BD8E773}"/>
              </a:ext>
            </a:extLst>
          </p:cNvPr>
          <p:cNvSpPr>
            <a:spLocks noGrp="1"/>
          </p:cNvSpPr>
          <p:nvPr>
            <p:ph type="dt" sz="half" idx="10"/>
          </p:nvPr>
        </p:nvSpPr>
        <p:spPr/>
        <p:txBody>
          <a:bodyPr/>
          <a:lstStyle>
            <a:lvl1pPr>
              <a:defRPr/>
            </a:lvl1pPr>
          </a:lstStyle>
          <a:p>
            <a:pPr>
              <a:defRPr/>
            </a:pPr>
            <a:fld id="{989F3B5B-CFA2-0C46-A9F3-7C235F4291FB}" type="datetime1">
              <a:rPr lang="ja-JP" altLang="en-US"/>
              <a:pPr>
                <a:defRPr/>
              </a:pPr>
              <a:t>2026/1/9</a:t>
            </a:fld>
            <a:endParaRPr lang="ja-JP" altLang="en-US"/>
          </a:p>
        </p:txBody>
      </p:sp>
      <p:sp>
        <p:nvSpPr>
          <p:cNvPr id="5" name="フッター プレースホルダ 4">
            <a:extLst>
              <a:ext uri="{FF2B5EF4-FFF2-40B4-BE49-F238E27FC236}">
                <a16:creationId xmlns:a16="http://schemas.microsoft.com/office/drawing/2014/main" id="{61B42B0E-A825-362C-6CB0-36B0309397AB}"/>
              </a:ext>
            </a:extLst>
          </p:cNvPr>
          <p:cNvSpPr>
            <a:spLocks noGrp="1"/>
          </p:cNvSpPr>
          <p:nvPr>
            <p:ph type="ftr" sz="quarter" idx="11"/>
          </p:nvPr>
        </p:nvSpPr>
        <p:spPr/>
        <p:txBody>
          <a:bodyPr/>
          <a:lstStyle>
            <a:lvl1pPr>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CD5F9458-E905-68E5-E1D6-DAD65831C8C5}"/>
              </a:ext>
            </a:extLst>
          </p:cNvPr>
          <p:cNvSpPr>
            <a:spLocks noGrp="1"/>
          </p:cNvSpPr>
          <p:nvPr>
            <p:ph type="sldNum" sz="quarter" idx="12"/>
          </p:nvPr>
        </p:nvSpPr>
        <p:spPr/>
        <p:txBody>
          <a:bodyPr/>
          <a:lstStyle>
            <a:lvl1pPr>
              <a:defRPr/>
            </a:lvl1pPr>
          </a:lstStyle>
          <a:p>
            <a:pPr>
              <a:defRPr/>
            </a:pPr>
            <a:fld id="{37B48EC9-6EBF-4E48-8991-5E4C0E9D2074}" type="slidenum">
              <a:rPr lang="ja-JP" altLang="en-US"/>
              <a:pPr>
                <a:defRPr/>
              </a:pPr>
              <a:t>‹#›</a:t>
            </a:fld>
            <a:endParaRPr lang="ja-JP" altLang="en-US"/>
          </a:p>
        </p:txBody>
      </p:sp>
    </p:spTree>
    <p:extLst>
      <p:ext uri="{BB962C8B-B14F-4D97-AF65-F5344CB8AC3E}">
        <p14:creationId xmlns:p14="http://schemas.microsoft.com/office/powerpoint/2010/main" val="2139156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78644"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872162" y="1600201"/>
            <a:ext cx="5122069"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a:extLst>
              <a:ext uri="{FF2B5EF4-FFF2-40B4-BE49-F238E27FC236}">
                <a16:creationId xmlns:a16="http://schemas.microsoft.com/office/drawing/2014/main" id="{425581F7-45E8-C70B-E81E-A98F0533EDCB}"/>
              </a:ext>
            </a:extLst>
          </p:cNvPr>
          <p:cNvSpPr>
            <a:spLocks noGrp="1"/>
          </p:cNvSpPr>
          <p:nvPr>
            <p:ph type="dt" sz="half" idx="10"/>
          </p:nvPr>
        </p:nvSpPr>
        <p:spPr/>
        <p:txBody>
          <a:bodyPr/>
          <a:lstStyle>
            <a:lvl1pPr>
              <a:defRPr/>
            </a:lvl1pPr>
          </a:lstStyle>
          <a:p>
            <a:pPr>
              <a:defRPr/>
            </a:pPr>
            <a:fld id="{6A95B7B6-5037-BC41-B0E5-1294405B7B6E}" type="datetime1">
              <a:rPr lang="ja-JP" altLang="en-US"/>
              <a:pPr>
                <a:defRPr/>
              </a:pPr>
              <a:t>2026/1/9</a:t>
            </a:fld>
            <a:endParaRPr lang="ja-JP" altLang="en-US"/>
          </a:p>
        </p:txBody>
      </p:sp>
      <p:sp>
        <p:nvSpPr>
          <p:cNvPr id="6" name="フッター プレースホルダ 4">
            <a:extLst>
              <a:ext uri="{FF2B5EF4-FFF2-40B4-BE49-F238E27FC236}">
                <a16:creationId xmlns:a16="http://schemas.microsoft.com/office/drawing/2014/main" id="{6070CA33-257F-7889-7DB3-79B979508602}"/>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5909D49C-9DBD-38CC-2156-FDAB45A49076}"/>
              </a:ext>
            </a:extLst>
          </p:cNvPr>
          <p:cNvSpPr>
            <a:spLocks noGrp="1"/>
          </p:cNvSpPr>
          <p:nvPr>
            <p:ph type="sldNum" sz="quarter" idx="12"/>
          </p:nvPr>
        </p:nvSpPr>
        <p:spPr/>
        <p:txBody>
          <a:bodyPr/>
          <a:lstStyle>
            <a:lvl1pPr>
              <a:defRPr/>
            </a:lvl1pPr>
          </a:lstStyle>
          <a:p>
            <a:pPr>
              <a:defRPr/>
            </a:pPr>
            <a:fld id="{F66BAB79-400C-A44B-9994-8B81E10A849E}" type="slidenum">
              <a:rPr lang="ja-JP" altLang="en-US"/>
              <a:pPr>
                <a:defRPr/>
              </a:pPr>
              <a:t>‹#›</a:t>
            </a:fld>
            <a:endParaRPr lang="ja-JP" altLang="en-US"/>
          </a:p>
        </p:txBody>
      </p:sp>
    </p:spTree>
    <p:extLst>
      <p:ext uri="{BB962C8B-B14F-4D97-AF65-F5344CB8AC3E}">
        <p14:creationId xmlns:p14="http://schemas.microsoft.com/office/powerpoint/2010/main" val="3081540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0" y="274638"/>
            <a:ext cx="92583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25654"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25654"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a:extLst>
              <a:ext uri="{FF2B5EF4-FFF2-40B4-BE49-F238E27FC236}">
                <a16:creationId xmlns:a16="http://schemas.microsoft.com/office/drawing/2014/main" id="{7C796578-DE05-4398-8B5B-4BDFDF351887}"/>
              </a:ext>
            </a:extLst>
          </p:cNvPr>
          <p:cNvSpPr>
            <a:spLocks noGrp="1"/>
          </p:cNvSpPr>
          <p:nvPr>
            <p:ph type="dt" sz="half" idx="10"/>
          </p:nvPr>
        </p:nvSpPr>
        <p:spPr/>
        <p:txBody>
          <a:bodyPr/>
          <a:lstStyle>
            <a:lvl1pPr>
              <a:defRPr/>
            </a:lvl1pPr>
          </a:lstStyle>
          <a:p>
            <a:pPr>
              <a:defRPr/>
            </a:pPr>
            <a:fld id="{1DED6A9D-01A2-9444-8BAD-5A34FA457947}" type="datetime1">
              <a:rPr lang="ja-JP" altLang="en-US"/>
              <a:pPr>
                <a:defRPr/>
              </a:pPr>
              <a:t>2026/1/9</a:t>
            </a:fld>
            <a:endParaRPr lang="ja-JP" altLang="en-US"/>
          </a:p>
        </p:txBody>
      </p:sp>
      <p:sp>
        <p:nvSpPr>
          <p:cNvPr id="8" name="フッター プレースホルダ 4">
            <a:extLst>
              <a:ext uri="{FF2B5EF4-FFF2-40B4-BE49-F238E27FC236}">
                <a16:creationId xmlns:a16="http://schemas.microsoft.com/office/drawing/2014/main" id="{94190E4B-8B0F-C579-A2CE-1778B8C30A05}"/>
              </a:ext>
            </a:extLst>
          </p:cNvPr>
          <p:cNvSpPr>
            <a:spLocks noGrp="1"/>
          </p:cNvSpPr>
          <p:nvPr>
            <p:ph type="ftr" sz="quarter" idx="11"/>
          </p:nvPr>
        </p:nvSpPr>
        <p:spPr/>
        <p:txBody>
          <a:bodyPr/>
          <a:lstStyle>
            <a:lvl1pPr>
              <a:defRPr/>
            </a:lvl1pPr>
          </a:lstStyle>
          <a:p>
            <a:pPr>
              <a:defRPr/>
            </a:pPr>
            <a:r>
              <a:rPr lang="ja-JP" altLang="en-US"/>
              <a:t>申請者：○○○○</a:t>
            </a:r>
          </a:p>
        </p:txBody>
      </p:sp>
      <p:sp>
        <p:nvSpPr>
          <p:cNvPr id="9" name="スライド番号プレースホルダ 5">
            <a:extLst>
              <a:ext uri="{FF2B5EF4-FFF2-40B4-BE49-F238E27FC236}">
                <a16:creationId xmlns:a16="http://schemas.microsoft.com/office/drawing/2014/main" id="{ECCEAE4D-4990-1E03-11E0-278A05C2CC05}"/>
              </a:ext>
            </a:extLst>
          </p:cNvPr>
          <p:cNvSpPr>
            <a:spLocks noGrp="1"/>
          </p:cNvSpPr>
          <p:nvPr>
            <p:ph type="sldNum" sz="quarter" idx="12"/>
          </p:nvPr>
        </p:nvSpPr>
        <p:spPr/>
        <p:txBody>
          <a:bodyPr/>
          <a:lstStyle>
            <a:lvl1pPr>
              <a:defRPr/>
            </a:lvl1pPr>
          </a:lstStyle>
          <a:p>
            <a:pPr>
              <a:defRPr/>
            </a:pPr>
            <a:fld id="{E31C3816-00C0-5049-9832-213A875755A1}" type="slidenum">
              <a:rPr lang="ja-JP" altLang="en-US"/>
              <a:pPr>
                <a:defRPr/>
              </a:pPr>
              <a:t>‹#›</a:t>
            </a:fld>
            <a:endParaRPr lang="ja-JP" altLang="en-US"/>
          </a:p>
        </p:txBody>
      </p:sp>
    </p:spTree>
    <p:extLst>
      <p:ext uri="{BB962C8B-B14F-4D97-AF65-F5344CB8AC3E}">
        <p14:creationId xmlns:p14="http://schemas.microsoft.com/office/powerpoint/2010/main" val="3936017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a:extLst>
              <a:ext uri="{FF2B5EF4-FFF2-40B4-BE49-F238E27FC236}">
                <a16:creationId xmlns:a16="http://schemas.microsoft.com/office/drawing/2014/main" id="{BEC27F41-ACB4-9614-2697-47050CBA9DCD}"/>
              </a:ext>
            </a:extLst>
          </p:cNvPr>
          <p:cNvSpPr>
            <a:spLocks noGrp="1"/>
          </p:cNvSpPr>
          <p:nvPr>
            <p:ph type="dt" sz="half" idx="10"/>
          </p:nvPr>
        </p:nvSpPr>
        <p:spPr/>
        <p:txBody>
          <a:bodyPr/>
          <a:lstStyle>
            <a:lvl1pPr>
              <a:defRPr/>
            </a:lvl1pPr>
          </a:lstStyle>
          <a:p>
            <a:pPr>
              <a:defRPr/>
            </a:pPr>
            <a:fld id="{78FE667D-C879-D84D-9468-24A29F2D7474}" type="datetime1">
              <a:rPr lang="ja-JP" altLang="en-US"/>
              <a:pPr>
                <a:defRPr/>
              </a:pPr>
              <a:t>2026/1/9</a:t>
            </a:fld>
            <a:endParaRPr lang="ja-JP" altLang="en-US"/>
          </a:p>
        </p:txBody>
      </p:sp>
      <p:sp>
        <p:nvSpPr>
          <p:cNvPr id="4" name="フッター プレースホルダ 4">
            <a:extLst>
              <a:ext uri="{FF2B5EF4-FFF2-40B4-BE49-F238E27FC236}">
                <a16:creationId xmlns:a16="http://schemas.microsoft.com/office/drawing/2014/main" id="{D2AE2F96-FAA3-5470-6F55-AD6CE091AA9D}"/>
              </a:ext>
            </a:extLst>
          </p:cNvPr>
          <p:cNvSpPr>
            <a:spLocks noGrp="1"/>
          </p:cNvSpPr>
          <p:nvPr>
            <p:ph type="ftr" sz="quarter" idx="11"/>
          </p:nvPr>
        </p:nvSpPr>
        <p:spPr/>
        <p:txBody>
          <a:bodyPr/>
          <a:lstStyle>
            <a:lvl1pPr>
              <a:defRPr/>
            </a:lvl1pPr>
          </a:lstStyle>
          <a:p>
            <a:pPr>
              <a:defRPr/>
            </a:pPr>
            <a:r>
              <a:rPr lang="ja-JP" altLang="en-US"/>
              <a:t>申請者：○○○○</a:t>
            </a:r>
          </a:p>
        </p:txBody>
      </p:sp>
      <p:sp>
        <p:nvSpPr>
          <p:cNvPr id="5" name="スライド番号プレースホルダ 5">
            <a:extLst>
              <a:ext uri="{FF2B5EF4-FFF2-40B4-BE49-F238E27FC236}">
                <a16:creationId xmlns:a16="http://schemas.microsoft.com/office/drawing/2014/main" id="{99F36406-D691-2010-C70A-E189FC722A18}"/>
              </a:ext>
            </a:extLst>
          </p:cNvPr>
          <p:cNvSpPr>
            <a:spLocks noGrp="1"/>
          </p:cNvSpPr>
          <p:nvPr>
            <p:ph type="sldNum" sz="quarter" idx="12"/>
          </p:nvPr>
        </p:nvSpPr>
        <p:spPr/>
        <p:txBody>
          <a:bodyPr/>
          <a:lstStyle>
            <a:lvl1pPr>
              <a:defRPr/>
            </a:lvl1pPr>
          </a:lstStyle>
          <a:p>
            <a:pPr>
              <a:defRPr/>
            </a:pPr>
            <a:fld id="{A752BABC-1B88-5547-8F2E-BB12AEB8EED3}" type="slidenum">
              <a:rPr lang="ja-JP" altLang="en-US"/>
              <a:pPr>
                <a:defRPr/>
              </a:pPr>
              <a:t>‹#›</a:t>
            </a:fld>
            <a:endParaRPr lang="ja-JP" altLang="en-US"/>
          </a:p>
        </p:txBody>
      </p:sp>
    </p:spTree>
    <p:extLst>
      <p:ext uri="{BB962C8B-B14F-4D97-AF65-F5344CB8AC3E}">
        <p14:creationId xmlns:p14="http://schemas.microsoft.com/office/powerpoint/2010/main" val="2189195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a:extLst>
              <a:ext uri="{FF2B5EF4-FFF2-40B4-BE49-F238E27FC236}">
                <a16:creationId xmlns:a16="http://schemas.microsoft.com/office/drawing/2014/main" id="{F03CD16C-1D3C-409F-B3F1-C898AFCE9757}"/>
              </a:ext>
            </a:extLst>
          </p:cNvPr>
          <p:cNvSpPr>
            <a:spLocks noGrp="1"/>
          </p:cNvSpPr>
          <p:nvPr>
            <p:ph type="dt" sz="half" idx="10"/>
          </p:nvPr>
        </p:nvSpPr>
        <p:spPr/>
        <p:txBody>
          <a:bodyPr/>
          <a:lstStyle>
            <a:lvl1pPr>
              <a:defRPr/>
            </a:lvl1pPr>
          </a:lstStyle>
          <a:p>
            <a:pPr>
              <a:defRPr/>
            </a:pPr>
            <a:fld id="{9FD92484-A8A6-B543-9B77-34E80063D7C4}" type="datetime1">
              <a:rPr lang="ja-JP" altLang="en-US"/>
              <a:pPr>
                <a:defRPr/>
              </a:pPr>
              <a:t>2026/1/9</a:t>
            </a:fld>
            <a:endParaRPr lang="ja-JP" altLang="en-US"/>
          </a:p>
        </p:txBody>
      </p:sp>
      <p:sp>
        <p:nvSpPr>
          <p:cNvPr id="3" name="フッター プレースホルダ 4">
            <a:extLst>
              <a:ext uri="{FF2B5EF4-FFF2-40B4-BE49-F238E27FC236}">
                <a16:creationId xmlns:a16="http://schemas.microsoft.com/office/drawing/2014/main" id="{BB519D29-B282-495A-8B72-06B76B9FAEBA}"/>
              </a:ext>
            </a:extLst>
          </p:cNvPr>
          <p:cNvSpPr>
            <a:spLocks noGrp="1"/>
          </p:cNvSpPr>
          <p:nvPr>
            <p:ph type="ftr" sz="quarter" idx="11"/>
          </p:nvPr>
        </p:nvSpPr>
        <p:spPr/>
        <p:txBody>
          <a:bodyPr/>
          <a:lstStyle>
            <a:lvl1pPr>
              <a:defRPr/>
            </a:lvl1pPr>
          </a:lstStyle>
          <a:p>
            <a:pPr>
              <a:defRPr/>
            </a:pPr>
            <a:r>
              <a:rPr lang="ja-JP" altLang="en-US"/>
              <a:t>申請者：○○○○</a:t>
            </a:r>
          </a:p>
        </p:txBody>
      </p:sp>
      <p:sp>
        <p:nvSpPr>
          <p:cNvPr id="4" name="スライド番号プレースホルダ 5">
            <a:extLst>
              <a:ext uri="{FF2B5EF4-FFF2-40B4-BE49-F238E27FC236}">
                <a16:creationId xmlns:a16="http://schemas.microsoft.com/office/drawing/2014/main" id="{A12141B8-ACB3-1316-BCAE-0719650ABD75}"/>
              </a:ext>
            </a:extLst>
          </p:cNvPr>
          <p:cNvSpPr>
            <a:spLocks noGrp="1"/>
          </p:cNvSpPr>
          <p:nvPr>
            <p:ph type="sldNum" sz="quarter" idx="12"/>
          </p:nvPr>
        </p:nvSpPr>
        <p:spPr/>
        <p:txBody>
          <a:bodyPr/>
          <a:lstStyle>
            <a:lvl1pPr>
              <a:defRPr/>
            </a:lvl1pPr>
          </a:lstStyle>
          <a:p>
            <a:pPr>
              <a:defRPr/>
            </a:pPr>
            <a:fld id="{A585362E-D956-3042-A9BF-8096B943D964}" type="slidenum">
              <a:rPr lang="ja-JP" altLang="en-US"/>
              <a:pPr>
                <a:defRPr/>
              </a:pPr>
              <a:t>‹#›</a:t>
            </a:fld>
            <a:endParaRPr lang="ja-JP" altLang="en-US"/>
          </a:p>
        </p:txBody>
      </p:sp>
    </p:spTree>
    <p:extLst>
      <p:ext uri="{BB962C8B-B14F-4D97-AF65-F5344CB8AC3E}">
        <p14:creationId xmlns:p14="http://schemas.microsoft.com/office/powerpoint/2010/main" val="65857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4351" y="273050"/>
            <a:ext cx="3384352"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21931" y="273051"/>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4351" y="1435101"/>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102B606A-C3DB-9806-969E-53727C0B62CE}"/>
              </a:ext>
            </a:extLst>
          </p:cNvPr>
          <p:cNvSpPr>
            <a:spLocks noGrp="1"/>
          </p:cNvSpPr>
          <p:nvPr>
            <p:ph type="dt" sz="half" idx="10"/>
          </p:nvPr>
        </p:nvSpPr>
        <p:spPr/>
        <p:txBody>
          <a:bodyPr/>
          <a:lstStyle>
            <a:lvl1pPr>
              <a:defRPr/>
            </a:lvl1pPr>
          </a:lstStyle>
          <a:p>
            <a:pPr>
              <a:defRPr/>
            </a:pPr>
            <a:fld id="{3D2658F2-6C94-E54D-8114-BFD447E42E97}" type="datetime1">
              <a:rPr lang="ja-JP" altLang="en-US"/>
              <a:pPr>
                <a:defRPr/>
              </a:pPr>
              <a:t>2026/1/9</a:t>
            </a:fld>
            <a:endParaRPr lang="ja-JP" altLang="en-US"/>
          </a:p>
        </p:txBody>
      </p:sp>
      <p:sp>
        <p:nvSpPr>
          <p:cNvPr id="6" name="フッター プレースホルダ 4">
            <a:extLst>
              <a:ext uri="{FF2B5EF4-FFF2-40B4-BE49-F238E27FC236}">
                <a16:creationId xmlns:a16="http://schemas.microsoft.com/office/drawing/2014/main" id="{8321C6DB-79B6-7718-ACE8-98182E6F129C}"/>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D4A59011-572C-9723-09C4-C937ED64424A}"/>
              </a:ext>
            </a:extLst>
          </p:cNvPr>
          <p:cNvSpPr>
            <a:spLocks noGrp="1"/>
          </p:cNvSpPr>
          <p:nvPr>
            <p:ph type="sldNum" sz="quarter" idx="12"/>
          </p:nvPr>
        </p:nvSpPr>
        <p:spPr/>
        <p:txBody>
          <a:bodyPr/>
          <a:lstStyle>
            <a:lvl1pPr>
              <a:defRPr/>
            </a:lvl1pPr>
          </a:lstStyle>
          <a:p>
            <a:pPr>
              <a:defRPr/>
            </a:pPr>
            <a:fld id="{B15DBB39-1197-394B-A2F5-35F24686C484}" type="slidenum">
              <a:rPr lang="ja-JP" altLang="en-US"/>
              <a:pPr>
                <a:defRPr/>
              </a:pPr>
              <a:t>‹#›</a:t>
            </a:fld>
            <a:endParaRPr lang="ja-JP" altLang="en-US"/>
          </a:p>
        </p:txBody>
      </p:sp>
    </p:spTree>
    <p:extLst>
      <p:ext uri="{BB962C8B-B14F-4D97-AF65-F5344CB8AC3E}">
        <p14:creationId xmlns:p14="http://schemas.microsoft.com/office/powerpoint/2010/main" val="2002016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6324" y="4800600"/>
            <a:ext cx="61722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6324" y="612775"/>
            <a:ext cx="6172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a:extLst>
              <a:ext uri="{FF2B5EF4-FFF2-40B4-BE49-F238E27FC236}">
                <a16:creationId xmlns:a16="http://schemas.microsoft.com/office/drawing/2014/main" id="{688D5F50-EBF4-B8A6-CCEB-0CBE8D166715}"/>
              </a:ext>
            </a:extLst>
          </p:cNvPr>
          <p:cNvSpPr>
            <a:spLocks noGrp="1"/>
          </p:cNvSpPr>
          <p:nvPr>
            <p:ph type="dt" sz="half" idx="10"/>
          </p:nvPr>
        </p:nvSpPr>
        <p:spPr/>
        <p:txBody>
          <a:bodyPr/>
          <a:lstStyle>
            <a:lvl1pPr>
              <a:defRPr/>
            </a:lvl1pPr>
          </a:lstStyle>
          <a:p>
            <a:pPr>
              <a:defRPr/>
            </a:pPr>
            <a:fld id="{B4D5716C-17FA-9243-A3A1-FEFC03979CBB}" type="datetime1">
              <a:rPr lang="ja-JP" altLang="en-US"/>
              <a:pPr>
                <a:defRPr/>
              </a:pPr>
              <a:t>2026/1/9</a:t>
            </a:fld>
            <a:endParaRPr lang="ja-JP" altLang="en-US"/>
          </a:p>
        </p:txBody>
      </p:sp>
      <p:sp>
        <p:nvSpPr>
          <p:cNvPr id="6" name="フッター プレースホルダ 4">
            <a:extLst>
              <a:ext uri="{FF2B5EF4-FFF2-40B4-BE49-F238E27FC236}">
                <a16:creationId xmlns:a16="http://schemas.microsoft.com/office/drawing/2014/main" id="{A5F848B5-1BD0-A167-8D9D-5F707F2B39F1}"/>
              </a:ext>
            </a:extLst>
          </p:cNvPr>
          <p:cNvSpPr>
            <a:spLocks noGrp="1"/>
          </p:cNvSpPr>
          <p:nvPr>
            <p:ph type="ftr" sz="quarter" idx="11"/>
          </p:nvPr>
        </p:nvSpPr>
        <p:spPr/>
        <p:txBody>
          <a:bodyPr/>
          <a:lstStyle>
            <a:lvl1pPr>
              <a:defRPr/>
            </a:lvl1pPr>
          </a:lstStyle>
          <a:p>
            <a:pPr>
              <a:defRPr/>
            </a:pPr>
            <a:r>
              <a:rPr lang="ja-JP" altLang="en-US"/>
              <a:t>申請者：○○○○</a:t>
            </a:r>
          </a:p>
        </p:txBody>
      </p:sp>
      <p:sp>
        <p:nvSpPr>
          <p:cNvPr id="7" name="スライド番号プレースホルダ 5">
            <a:extLst>
              <a:ext uri="{FF2B5EF4-FFF2-40B4-BE49-F238E27FC236}">
                <a16:creationId xmlns:a16="http://schemas.microsoft.com/office/drawing/2014/main" id="{6DE1AA4B-DB4C-C5BC-B5D2-37699293B515}"/>
              </a:ext>
            </a:extLst>
          </p:cNvPr>
          <p:cNvSpPr>
            <a:spLocks noGrp="1"/>
          </p:cNvSpPr>
          <p:nvPr>
            <p:ph type="sldNum" sz="quarter" idx="12"/>
          </p:nvPr>
        </p:nvSpPr>
        <p:spPr/>
        <p:txBody>
          <a:bodyPr/>
          <a:lstStyle>
            <a:lvl1pPr>
              <a:defRPr/>
            </a:lvl1pPr>
          </a:lstStyle>
          <a:p>
            <a:pPr>
              <a:defRPr/>
            </a:pPr>
            <a:fld id="{B99BB88A-113A-BF4A-8F0F-5ED334F93051}" type="slidenum">
              <a:rPr lang="ja-JP" altLang="en-US"/>
              <a:pPr>
                <a:defRPr/>
              </a:pPr>
              <a:t>‹#›</a:t>
            </a:fld>
            <a:endParaRPr lang="ja-JP" altLang="en-US"/>
          </a:p>
        </p:txBody>
      </p:sp>
    </p:spTree>
    <p:extLst>
      <p:ext uri="{BB962C8B-B14F-4D97-AF65-F5344CB8AC3E}">
        <p14:creationId xmlns:p14="http://schemas.microsoft.com/office/powerpoint/2010/main" val="524351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a:extLst>
              <a:ext uri="{FF2B5EF4-FFF2-40B4-BE49-F238E27FC236}">
                <a16:creationId xmlns:a16="http://schemas.microsoft.com/office/drawing/2014/main" id="{AC5F8842-7914-7181-B0C6-1F1213125D77}"/>
              </a:ext>
            </a:extLst>
          </p:cNvPr>
          <p:cNvSpPr>
            <a:spLocks noGrp="1"/>
          </p:cNvSpPr>
          <p:nvPr>
            <p:ph type="title"/>
          </p:nvPr>
        </p:nvSpPr>
        <p:spPr bwMode="auto">
          <a:xfrm>
            <a:off x="514350" y="274638"/>
            <a:ext cx="92583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a:extLst>
              <a:ext uri="{FF2B5EF4-FFF2-40B4-BE49-F238E27FC236}">
                <a16:creationId xmlns:a16="http://schemas.microsoft.com/office/drawing/2014/main" id="{9A432077-895B-6FA3-2242-79178E9F95EA}"/>
              </a:ext>
            </a:extLst>
          </p:cNvPr>
          <p:cNvSpPr>
            <a:spLocks noGrp="1"/>
          </p:cNvSpPr>
          <p:nvPr>
            <p:ph type="body" idx="1"/>
          </p:nvPr>
        </p:nvSpPr>
        <p:spPr bwMode="auto">
          <a:xfrm>
            <a:off x="514350" y="1600200"/>
            <a:ext cx="92583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a:extLst>
              <a:ext uri="{FF2B5EF4-FFF2-40B4-BE49-F238E27FC236}">
                <a16:creationId xmlns:a16="http://schemas.microsoft.com/office/drawing/2014/main" id="{E0F85F54-8ADE-2788-208F-A7C619758B97}"/>
              </a:ext>
            </a:extLst>
          </p:cNvPr>
          <p:cNvSpPr>
            <a:spLocks noGrp="1"/>
          </p:cNvSpPr>
          <p:nvPr>
            <p:ph type="dt" sz="half" idx="2"/>
          </p:nvPr>
        </p:nvSpPr>
        <p:spPr>
          <a:xfrm>
            <a:off x="514350" y="6356350"/>
            <a:ext cx="24003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DA8DAF00-D80F-9344-B59C-12348142AAD0}" type="datetime1">
              <a:rPr lang="ja-JP" altLang="en-US"/>
              <a:pPr>
                <a:defRPr/>
              </a:pPr>
              <a:t>2026/1/9</a:t>
            </a:fld>
            <a:endParaRPr lang="ja-JP" altLang="en-US"/>
          </a:p>
        </p:txBody>
      </p:sp>
      <p:sp>
        <p:nvSpPr>
          <p:cNvPr id="5" name="フッター プレースホルダ 4">
            <a:extLst>
              <a:ext uri="{FF2B5EF4-FFF2-40B4-BE49-F238E27FC236}">
                <a16:creationId xmlns:a16="http://schemas.microsoft.com/office/drawing/2014/main" id="{17957C85-2402-26BB-670A-CF444CFFE2A6}"/>
              </a:ext>
            </a:extLst>
          </p:cNvPr>
          <p:cNvSpPr>
            <a:spLocks noGrp="1"/>
          </p:cNvSpPr>
          <p:nvPr>
            <p:ph type="ftr" sz="quarter" idx="3"/>
          </p:nvPr>
        </p:nvSpPr>
        <p:spPr>
          <a:xfrm>
            <a:off x="3514725" y="6356350"/>
            <a:ext cx="325755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r>
              <a:rPr lang="ja-JP" altLang="en-US"/>
              <a:t>申請者：○○○○</a:t>
            </a:r>
          </a:p>
        </p:txBody>
      </p:sp>
      <p:sp>
        <p:nvSpPr>
          <p:cNvPr id="6" name="スライド番号プレースホルダ 5">
            <a:extLst>
              <a:ext uri="{FF2B5EF4-FFF2-40B4-BE49-F238E27FC236}">
                <a16:creationId xmlns:a16="http://schemas.microsoft.com/office/drawing/2014/main" id="{3662A545-4A78-1C6B-1DCF-47BA84333E8D}"/>
              </a:ext>
            </a:extLst>
          </p:cNvPr>
          <p:cNvSpPr>
            <a:spLocks noGrp="1"/>
          </p:cNvSpPr>
          <p:nvPr>
            <p:ph type="sldNum" sz="quarter" idx="4"/>
          </p:nvPr>
        </p:nvSpPr>
        <p:spPr>
          <a:xfrm>
            <a:off x="7372350" y="6356350"/>
            <a:ext cx="24003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ea typeface="ＭＳ Ｐゴシック" panose="020B0600070205080204" pitchFamily="50" charset="-128"/>
              </a:defRPr>
            </a:lvl1pPr>
          </a:lstStyle>
          <a:p>
            <a:pPr>
              <a:defRPr/>
            </a:pPr>
            <a:fld id="{028C8241-3793-C44C-9A5C-C040EE264CFB}"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EC250F2-C005-AB77-20A5-D7C07F1C5846}"/>
              </a:ext>
            </a:extLst>
          </p:cNvPr>
          <p:cNvSpPr>
            <a:spLocks noGrp="1"/>
          </p:cNvSpPr>
          <p:nvPr>
            <p:ph type="title"/>
          </p:nvPr>
        </p:nvSpPr>
        <p:spPr>
          <a:xfrm>
            <a:off x="966788" y="447675"/>
            <a:ext cx="8856662" cy="1143000"/>
          </a:xfrm>
        </p:spPr>
        <p:txBody>
          <a:bodyPr/>
          <a:lstStyle/>
          <a:p>
            <a:pPr fontAlgn="auto">
              <a:spcBef>
                <a:spcPts val="0"/>
              </a:spcBef>
              <a:spcAft>
                <a:spcPts val="0"/>
              </a:spcAft>
              <a:defRPr/>
            </a:pPr>
            <a:r>
              <a:rPr lang="ja-JP" altLang="en-US" sz="2800" b="1" dirty="0">
                <a:latin typeface="+mj-ea"/>
              </a:rPr>
              <a:t>日本臨床歯周病学会</a:t>
            </a:r>
            <a:r>
              <a:rPr lang="ja-JP" altLang="en-US" sz="2800" b="1">
                <a:latin typeface="+mj-ea"/>
              </a:rPr>
              <a:t>　認定歯科衛生士</a:t>
            </a:r>
            <a:br>
              <a:rPr lang="en-US" altLang="ja-JP" sz="2800" dirty="0">
                <a:latin typeface="+mj-ea"/>
              </a:rPr>
            </a:br>
            <a:r>
              <a:rPr lang="ja-JP" altLang="en-US" sz="2800" b="1" dirty="0">
                <a:latin typeface="+mj-ea"/>
              </a:rPr>
              <a:t>「症例提出用テンプレート」　の使用法について</a:t>
            </a:r>
            <a:endParaRPr lang="ja-JP" altLang="en-US" dirty="0"/>
          </a:p>
        </p:txBody>
      </p:sp>
      <p:sp>
        <p:nvSpPr>
          <p:cNvPr id="3" name="コンテンツ プレースホルダー 2">
            <a:extLst>
              <a:ext uri="{FF2B5EF4-FFF2-40B4-BE49-F238E27FC236}">
                <a16:creationId xmlns:a16="http://schemas.microsoft.com/office/drawing/2014/main" id="{F45C281B-FDC6-6019-9E59-7F6A3169EC41}"/>
              </a:ext>
            </a:extLst>
          </p:cNvPr>
          <p:cNvSpPr>
            <a:spLocks noGrp="1"/>
          </p:cNvSpPr>
          <p:nvPr>
            <p:ph idx="1"/>
          </p:nvPr>
        </p:nvSpPr>
        <p:spPr>
          <a:xfrm>
            <a:off x="534988" y="1916113"/>
            <a:ext cx="9258300" cy="4205287"/>
          </a:xfrm>
        </p:spPr>
        <p:txBody>
          <a:bodyPr/>
          <a:lstStyle/>
          <a:p>
            <a:pPr>
              <a:buFont typeface="Arial" charset="0"/>
              <a:buChar char="•"/>
              <a:defRPr/>
            </a:pPr>
            <a:r>
              <a:rPr lang="ja-JP" altLang="en-US" sz="2400" dirty="0"/>
              <a:t>すべてのページに</a:t>
            </a:r>
            <a:r>
              <a:rPr lang="ja-JP" altLang="en-US" sz="2400" dirty="0">
                <a:latin typeface="ＭＳ Ｐゴシック" pitchFamily="50" charset="-128"/>
              </a:rPr>
              <a:t>資料採取日の</a:t>
            </a:r>
            <a:r>
              <a:rPr lang="ja-JP" altLang="en-US" sz="2400" b="1" dirty="0">
                <a:latin typeface="ＭＳ Ｐゴシック" pitchFamily="50" charset="-128"/>
              </a:rPr>
              <a:t>年月日</a:t>
            </a:r>
            <a:r>
              <a:rPr lang="ja-JP" altLang="en-US" sz="2400" dirty="0">
                <a:latin typeface="ＭＳ Ｐゴシック" pitchFamily="50" charset="-128"/>
              </a:rPr>
              <a:t>を記入してください。</a:t>
            </a:r>
          </a:p>
          <a:p>
            <a:pPr>
              <a:buFont typeface="Arial" charset="0"/>
              <a:buChar char="•"/>
              <a:defRPr/>
            </a:pPr>
            <a:r>
              <a:rPr lang="ja-JP" altLang="en-US" sz="2400" dirty="0">
                <a:latin typeface="ＭＳ Ｐゴシック" pitchFamily="50" charset="-128"/>
              </a:rPr>
              <a:t>スライド ２、３、４</a:t>
            </a:r>
            <a:r>
              <a:rPr lang="en-US" altLang="ja-JP" sz="2400" dirty="0">
                <a:latin typeface="ＭＳ Ｐゴシック" pitchFamily="50" charset="-128"/>
              </a:rPr>
              <a:t> </a:t>
            </a:r>
            <a:r>
              <a:rPr lang="ja-JP" altLang="en-US" sz="2400" dirty="0">
                <a:latin typeface="ＭＳ Ｐゴシック" pitchFamily="50" charset="-128"/>
              </a:rPr>
              <a:t>は必須です。</a:t>
            </a:r>
            <a:endParaRPr lang="en-US" altLang="ja-JP" sz="2400" dirty="0">
              <a:latin typeface="ＭＳ Ｐゴシック" pitchFamily="50" charset="-128"/>
            </a:endParaRPr>
          </a:p>
          <a:p>
            <a:pPr>
              <a:buFont typeface="Arial" charset="0"/>
              <a:buChar char="•"/>
              <a:defRPr/>
            </a:pPr>
            <a:r>
              <a:rPr lang="ja-JP" altLang="en-US" sz="2400" dirty="0">
                <a:latin typeface="ＭＳ Ｐゴシック" pitchFamily="50" charset="-128"/>
              </a:rPr>
              <a:t>Ｘ線写真を上下顎に分けて提出する場合は、スライド ７の代わりにスライド ８、９  を使用してください。　</a:t>
            </a:r>
          </a:p>
          <a:p>
            <a:pPr>
              <a:buFont typeface="Arial" charset="0"/>
              <a:buChar char="•"/>
              <a:defRPr/>
            </a:pPr>
            <a:r>
              <a:rPr lang="ja-JP" altLang="en-US" sz="2400" dirty="0">
                <a:latin typeface="+mj-ea"/>
              </a:rPr>
              <a:t>術中写真は</a:t>
            </a:r>
            <a:r>
              <a:rPr lang="ja-JP" altLang="en-US" sz="2400" dirty="0">
                <a:latin typeface="ＭＳ Ｐゴシック" pitchFamily="50" charset="-128"/>
              </a:rPr>
              <a:t>スライド </a:t>
            </a:r>
            <a:r>
              <a:rPr lang="en-US" altLang="ja-JP" sz="2400" dirty="0">
                <a:latin typeface="ＭＳ Ｐゴシック" pitchFamily="50" charset="-128"/>
              </a:rPr>
              <a:t>10</a:t>
            </a:r>
            <a:r>
              <a:rPr lang="ja-JP" altLang="en-US" sz="2400" dirty="0">
                <a:latin typeface="+mj-ea"/>
              </a:rPr>
              <a:t>を使用してください。　</a:t>
            </a:r>
          </a:p>
          <a:p>
            <a:pPr>
              <a:buFont typeface="Arial" charset="0"/>
              <a:buChar char="•"/>
              <a:defRPr/>
            </a:pPr>
            <a:r>
              <a:rPr lang="ja-JP" altLang="en-US" sz="2400" dirty="0">
                <a:latin typeface="ＭＳ Ｐゴシック" pitchFamily="50" charset="-128"/>
              </a:rPr>
              <a:t>スライド </a:t>
            </a:r>
            <a:r>
              <a:rPr lang="en-US" altLang="ja-JP" sz="2400" dirty="0">
                <a:latin typeface="ＭＳ Ｐゴシック" pitchFamily="50" charset="-128"/>
              </a:rPr>
              <a:t>11</a:t>
            </a:r>
            <a:r>
              <a:rPr lang="ja-JP" altLang="en-US" sz="2400" dirty="0">
                <a:latin typeface="ＭＳ Ｐゴシック" pitchFamily="50" charset="-128"/>
              </a:rPr>
              <a:t> </a:t>
            </a:r>
            <a:r>
              <a:rPr lang="ja-JP" altLang="en-US" sz="2400" dirty="0">
                <a:latin typeface="+mj-ea"/>
              </a:rPr>
              <a:t>以降は、</a:t>
            </a:r>
            <a:r>
              <a:rPr lang="ja-JP" altLang="en-US" sz="2400" dirty="0"/>
              <a:t>必要と思われる</a:t>
            </a:r>
            <a:r>
              <a:rPr lang="ja-JP" altLang="en-US" sz="2400" dirty="0">
                <a:latin typeface="ＭＳ Ｐゴシック" pitchFamily="50" charset="-128"/>
              </a:rPr>
              <a:t>口腔内写真およびＸ線写真を適宜追加してください</a:t>
            </a:r>
            <a:endParaRPr lang="ja-JP" altLang="en-US" sz="2400" dirty="0"/>
          </a:p>
        </p:txBody>
      </p:sp>
      <p:pic>
        <p:nvPicPr>
          <p:cNvPr id="4100" name="図 10">
            <a:extLst>
              <a:ext uri="{FF2B5EF4-FFF2-40B4-BE49-F238E27FC236}">
                <a16:creationId xmlns:a16="http://schemas.microsoft.com/office/drawing/2014/main" id="{103A9AEE-3D8D-0DD1-33C0-863DA1D741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9450" y="614363"/>
            <a:ext cx="863600" cy="811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正方形/長方形 27">
            <a:extLst>
              <a:ext uri="{FF2B5EF4-FFF2-40B4-BE49-F238E27FC236}">
                <a16:creationId xmlns:a16="http://schemas.microsoft.com/office/drawing/2014/main" id="{76FC18FD-146E-752D-993B-5793196835DA}"/>
              </a:ext>
            </a:extLst>
          </p:cNvPr>
          <p:cNvSpPr>
            <a:spLocks noChangeArrowheads="1"/>
          </p:cNvSpPr>
          <p:nvPr/>
        </p:nvSpPr>
        <p:spPr bwMode="auto">
          <a:xfrm>
            <a:off x="461963" y="2784475"/>
            <a:ext cx="2479675"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600">
                <a:solidFill>
                  <a:srgbClr val="00B0F0"/>
                </a:solidFill>
                <a:latin typeface="HGPｺﾞｼｯｸE" panose="020B0900000000000000" pitchFamily="34" charset="-128"/>
                <a:ea typeface="HGPｺﾞｼｯｸE" panose="020B0900000000000000" pitchFamily="34" charset="-128"/>
              </a:rPr>
              <a:t>外科処置は必要に応じて適宜スライドを追加して口腔内写真および説明を記載して下さい。</a:t>
            </a:r>
            <a:endParaRPr lang="en-US" altLang="ja-JP" sz="1600">
              <a:solidFill>
                <a:srgbClr val="00B0F0"/>
              </a:solidFill>
              <a:latin typeface="HGPｺﾞｼｯｸE" panose="020B0900000000000000" pitchFamily="34" charset="-128"/>
              <a:ea typeface="HGPｺﾞｼｯｸE" panose="020B0900000000000000" pitchFamily="34" charset="-128"/>
            </a:endParaRPr>
          </a:p>
        </p:txBody>
      </p:sp>
      <p:sp>
        <p:nvSpPr>
          <p:cNvPr id="4" name="正方形/長方形 3">
            <a:extLst>
              <a:ext uri="{FF2B5EF4-FFF2-40B4-BE49-F238E27FC236}">
                <a16:creationId xmlns:a16="http://schemas.microsoft.com/office/drawing/2014/main" id="{60EEECEF-ED43-D210-30FC-DBF61DF3322E}"/>
              </a:ext>
            </a:extLst>
          </p:cNvPr>
          <p:cNvSpPr/>
          <p:nvPr/>
        </p:nvSpPr>
        <p:spPr>
          <a:xfrm>
            <a:off x="692943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5" name="正方形/長方形 4">
            <a:extLst>
              <a:ext uri="{FF2B5EF4-FFF2-40B4-BE49-F238E27FC236}">
                <a16:creationId xmlns:a16="http://schemas.microsoft.com/office/drawing/2014/main" id="{151D5CD1-76DA-8E5D-E016-A33C680516D5}"/>
              </a:ext>
            </a:extLst>
          </p:cNvPr>
          <p:cNvSpPr/>
          <p:nvPr/>
        </p:nvSpPr>
        <p:spPr>
          <a:xfrm>
            <a:off x="3571875" y="1571625"/>
            <a:ext cx="3214688"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6" name="正方形/長方形 5">
            <a:extLst>
              <a:ext uri="{FF2B5EF4-FFF2-40B4-BE49-F238E27FC236}">
                <a16:creationId xmlns:a16="http://schemas.microsoft.com/office/drawing/2014/main" id="{196BA974-39B5-30CD-36DA-9E19151708D1}"/>
              </a:ext>
            </a:extLst>
          </p:cNvPr>
          <p:cNvSpPr/>
          <p:nvPr/>
        </p:nvSpPr>
        <p:spPr>
          <a:xfrm>
            <a:off x="6929438" y="15716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7" name="正方形/長方形 6">
            <a:extLst>
              <a:ext uri="{FF2B5EF4-FFF2-40B4-BE49-F238E27FC236}">
                <a16:creationId xmlns:a16="http://schemas.microsoft.com/office/drawing/2014/main" id="{5C661113-C061-A4E3-44AA-8492C438645C}"/>
              </a:ext>
            </a:extLst>
          </p:cNvPr>
          <p:cNvSpPr/>
          <p:nvPr/>
        </p:nvSpPr>
        <p:spPr>
          <a:xfrm>
            <a:off x="111125" y="1774825"/>
            <a:ext cx="3182938" cy="769938"/>
          </a:xfrm>
          <a:prstGeom prst="rect">
            <a:avLst/>
          </a:prstGeom>
        </p:spPr>
        <p:txBody>
          <a:bodyPr>
            <a:spAutoFit/>
          </a:bodyPr>
          <a:lstStyle/>
          <a:p>
            <a:pPr eaLnBrk="1" fontAlgn="auto" hangingPunct="1">
              <a:spcBef>
                <a:spcPts val="0"/>
              </a:spcBef>
              <a:spcAft>
                <a:spcPts val="0"/>
              </a:spcAft>
              <a:defRPr/>
            </a:pPr>
            <a:r>
              <a:rPr lang="ja-JP" altLang="en-US" sz="2400" b="1" dirty="0">
                <a:latin typeface="+mj-ea"/>
                <a:ea typeface="+mj-ea"/>
              </a:rPr>
              <a:t>　</a:t>
            </a:r>
            <a:r>
              <a:rPr lang="ja-JP" altLang="en-US" sz="2000" dirty="0">
                <a:latin typeface="+mj-ea"/>
                <a:ea typeface="+mj-ea"/>
              </a:rPr>
              <a:t>部位：</a:t>
            </a:r>
            <a:endParaRPr lang="en-US" altLang="ja-JP" sz="2000" dirty="0">
              <a:latin typeface="+mj-ea"/>
              <a:ea typeface="+mj-ea"/>
            </a:endParaRPr>
          </a:p>
          <a:p>
            <a:pPr eaLnBrk="1" fontAlgn="auto" hangingPunct="1">
              <a:spcBef>
                <a:spcPts val="0"/>
              </a:spcBef>
              <a:spcAft>
                <a:spcPts val="0"/>
              </a:spcAft>
              <a:defRPr/>
            </a:pPr>
            <a:r>
              <a:rPr lang="ja-JP" altLang="en-US" sz="2000" dirty="0">
                <a:latin typeface="+mj-ea"/>
                <a:ea typeface="+mj-ea"/>
              </a:rPr>
              <a:t>　術式：　　</a:t>
            </a:r>
          </a:p>
        </p:txBody>
      </p:sp>
      <p:sp>
        <p:nvSpPr>
          <p:cNvPr id="9" name="正方形/長方形 8">
            <a:extLst>
              <a:ext uri="{FF2B5EF4-FFF2-40B4-BE49-F238E27FC236}">
                <a16:creationId xmlns:a16="http://schemas.microsoft.com/office/drawing/2014/main" id="{8CE499DD-2635-3E4E-DF13-E2200A4E9F54}"/>
              </a:ext>
            </a:extLst>
          </p:cNvPr>
          <p:cNvSpPr/>
          <p:nvPr/>
        </p:nvSpPr>
        <p:spPr>
          <a:xfrm>
            <a:off x="214313"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noFill/>
            </a:endParaRPr>
          </a:p>
        </p:txBody>
      </p:sp>
      <p:sp>
        <p:nvSpPr>
          <p:cNvPr id="10" name="正方形/長方形 9">
            <a:extLst>
              <a:ext uri="{FF2B5EF4-FFF2-40B4-BE49-F238E27FC236}">
                <a16:creationId xmlns:a16="http://schemas.microsoft.com/office/drawing/2014/main" id="{8C92FDE6-87EE-59AB-F8FD-45FE950CB61E}"/>
              </a:ext>
            </a:extLst>
          </p:cNvPr>
          <p:cNvSpPr/>
          <p:nvPr/>
        </p:nvSpPr>
        <p:spPr>
          <a:xfrm>
            <a:off x="3595688" y="4429125"/>
            <a:ext cx="3214687" cy="21605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noFill/>
            </a:endParaRPr>
          </a:p>
        </p:txBody>
      </p:sp>
      <p:sp>
        <p:nvSpPr>
          <p:cNvPr id="14345" name="正方形/長方形 10">
            <a:extLst>
              <a:ext uri="{FF2B5EF4-FFF2-40B4-BE49-F238E27FC236}">
                <a16:creationId xmlns:a16="http://schemas.microsoft.com/office/drawing/2014/main" id="{F24E193D-7EDF-F646-5F40-864598BDC562}"/>
              </a:ext>
            </a:extLst>
          </p:cNvPr>
          <p:cNvSpPr>
            <a:spLocks noChangeArrowheads="1"/>
          </p:cNvSpPr>
          <p:nvPr/>
        </p:nvSpPr>
        <p:spPr bwMode="auto">
          <a:xfrm>
            <a:off x="6929438" y="3987800"/>
            <a:ext cx="29924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46" name="正方形/長方形 11">
            <a:extLst>
              <a:ext uri="{FF2B5EF4-FFF2-40B4-BE49-F238E27FC236}">
                <a16:creationId xmlns:a16="http://schemas.microsoft.com/office/drawing/2014/main" id="{229D32BB-5DAE-4E71-DB08-888AE303551C}"/>
              </a:ext>
            </a:extLst>
          </p:cNvPr>
          <p:cNvSpPr>
            <a:spLocks noChangeArrowheads="1"/>
          </p:cNvSpPr>
          <p:nvPr/>
        </p:nvSpPr>
        <p:spPr bwMode="auto">
          <a:xfrm>
            <a:off x="282575" y="3987800"/>
            <a:ext cx="28384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47" name="正方形/長方形 12">
            <a:extLst>
              <a:ext uri="{FF2B5EF4-FFF2-40B4-BE49-F238E27FC236}">
                <a16:creationId xmlns:a16="http://schemas.microsoft.com/office/drawing/2014/main" id="{53F8A0D3-C572-A7CA-0F5F-9BD253718759}"/>
              </a:ext>
            </a:extLst>
          </p:cNvPr>
          <p:cNvSpPr>
            <a:spLocks noChangeArrowheads="1"/>
          </p:cNvSpPr>
          <p:nvPr/>
        </p:nvSpPr>
        <p:spPr bwMode="auto">
          <a:xfrm>
            <a:off x="3571875" y="1130300"/>
            <a:ext cx="2965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48" name="正方形/長方形 18">
            <a:extLst>
              <a:ext uri="{FF2B5EF4-FFF2-40B4-BE49-F238E27FC236}">
                <a16:creationId xmlns:a16="http://schemas.microsoft.com/office/drawing/2014/main" id="{3895A5EC-A132-64D4-FB7D-F3EC51AA28D6}"/>
              </a:ext>
            </a:extLst>
          </p:cNvPr>
          <p:cNvSpPr>
            <a:spLocks noChangeArrowheads="1"/>
          </p:cNvSpPr>
          <p:nvPr/>
        </p:nvSpPr>
        <p:spPr bwMode="auto">
          <a:xfrm>
            <a:off x="7943850" y="53355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14349" name="正方形/長方形 20">
            <a:extLst>
              <a:ext uri="{FF2B5EF4-FFF2-40B4-BE49-F238E27FC236}">
                <a16:creationId xmlns:a16="http://schemas.microsoft.com/office/drawing/2014/main" id="{C9FBD919-6C7D-16B7-60A3-94C6ED8F9FE8}"/>
              </a:ext>
            </a:extLst>
          </p:cNvPr>
          <p:cNvSpPr>
            <a:spLocks noChangeArrowheads="1"/>
          </p:cNvSpPr>
          <p:nvPr/>
        </p:nvSpPr>
        <p:spPr bwMode="auto">
          <a:xfrm>
            <a:off x="7858125" y="2478088"/>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14350" name="正方形/長方形 12">
            <a:extLst>
              <a:ext uri="{FF2B5EF4-FFF2-40B4-BE49-F238E27FC236}">
                <a16:creationId xmlns:a16="http://schemas.microsoft.com/office/drawing/2014/main" id="{A806B9BB-8C4A-1D99-070E-A81FDF64D2EA}"/>
              </a:ext>
            </a:extLst>
          </p:cNvPr>
          <p:cNvSpPr>
            <a:spLocks noChangeArrowheads="1"/>
          </p:cNvSpPr>
          <p:nvPr/>
        </p:nvSpPr>
        <p:spPr bwMode="auto">
          <a:xfrm>
            <a:off x="7053263" y="1204913"/>
            <a:ext cx="2965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51" name="正方形/長方形 20">
            <a:extLst>
              <a:ext uri="{FF2B5EF4-FFF2-40B4-BE49-F238E27FC236}">
                <a16:creationId xmlns:a16="http://schemas.microsoft.com/office/drawing/2014/main" id="{AB8F200B-A89D-9D72-E3A0-7BE58D9DA3EC}"/>
              </a:ext>
            </a:extLst>
          </p:cNvPr>
          <p:cNvSpPr>
            <a:spLocks noChangeArrowheads="1"/>
          </p:cNvSpPr>
          <p:nvPr/>
        </p:nvSpPr>
        <p:spPr bwMode="auto">
          <a:xfrm>
            <a:off x="4549775" y="2476500"/>
            <a:ext cx="14287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14352" name="正方形/長方形 11">
            <a:extLst>
              <a:ext uri="{FF2B5EF4-FFF2-40B4-BE49-F238E27FC236}">
                <a16:creationId xmlns:a16="http://schemas.microsoft.com/office/drawing/2014/main" id="{CE20D3C2-F237-BC15-144B-056F2DC7AF36}"/>
              </a:ext>
            </a:extLst>
          </p:cNvPr>
          <p:cNvSpPr>
            <a:spLocks noChangeArrowheads="1"/>
          </p:cNvSpPr>
          <p:nvPr/>
        </p:nvSpPr>
        <p:spPr bwMode="auto">
          <a:xfrm>
            <a:off x="3759200" y="3956050"/>
            <a:ext cx="284003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t>術中：　　　年　　　月　　　日</a:t>
            </a:r>
          </a:p>
        </p:txBody>
      </p:sp>
      <p:sp>
        <p:nvSpPr>
          <p:cNvPr id="14353" name="正方形/長方形 20">
            <a:extLst>
              <a:ext uri="{FF2B5EF4-FFF2-40B4-BE49-F238E27FC236}">
                <a16:creationId xmlns:a16="http://schemas.microsoft.com/office/drawing/2014/main" id="{F6E8AD9A-7D7D-A746-05B3-4CBCA2543AED}"/>
              </a:ext>
            </a:extLst>
          </p:cNvPr>
          <p:cNvSpPr>
            <a:spLocks noChangeArrowheads="1"/>
          </p:cNvSpPr>
          <p:nvPr/>
        </p:nvSpPr>
        <p:spPr bwMode="auto">
          <a:xfrm>
            <a:off x="1255713" y="5335588"/>
            <a:ext cx="113188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14354" name="正方形/長方形 20">
            <a:extLst>
              <a:ext uri="{FF2B5EF4-FFF2-40B4-BE49-F238E27FC236}">
                <a16:creationId xmlns:a16="http://schemas.microsoft.com/office/drawing/2014/main" id="{FF361EFE-092A-0155-10E8-8AE869916EF1}"/>
              </a:ext>
            </a:extLst>
          </p:cNvPr>
          <p:cNvSpPr>
            <a:spLocks noChangeArrowheads="1"/>
          </p:cNvSpPr>
          <p:nvPr/>
        </p:nvSpPr>
        <p:spPr bwMode="auto">
          <a:xfrm>
            <a:off x="4594225" y="5378450"/>
            <a:ext cx="116998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400"/>
              <a:t>口腔内写真</a:t>
            </a:r>
            <a:endParaRPr lang="en-US" altLang="ja-JP" sz="1400"/>
          </a:p>
        </p:txBody>
      </p:sp>
      <p:sp>
        <p:nvSpPr>
          <p:cNvPr id="22" name="正方形/長方形 21">
            <a:extLst>
              <a:ext uri="{FF2B5EF4-FFF2-40B4-BE49-F238E27FC236}">
                <a16:creationId xmlns:a16="http://schemas.microsoft.com/office/drawing/2014/main" id="{E27D611D-4041-F4F6-6F56-399FE371E6BC}"/>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ja-JP" altLang="en-US" sz="2400" dirty="0">
                <a:latin typeface="+mj-ea"/>
                <a:ea typeface="ＭＳ Ｐゴシック" charset="-128"/>
              </a:rPr>
              <a:t>術中写真</a:t>
            </a:r>
            <a:endParaRPr lang="en-US" altLang="ja-JP" sz="2400" dirty="0">
              <a:latin typeface="+mj-ea"/>
              <a:ea typeface="ＭＳ Ｐゴシック"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正方形/長方形 1">
            <a:extLst>
              <a:ext uri="{FF2B5EF4-FFF2-40B4-BE49-F238E27FC236}">
                <a16:creationId xmlns:a16="http://schemas.microsoft.com/office/drawing/2014/main" id="{E0C31595-9081-325F-9CDC-93C85FB09ADE}"/>
              </a:ext>
            </a:extLst>
          </p:cNvPr>
          <p:cNvSpPr>
            <a:spLocks noChangeArrowheads="1"/>
          </p:cNvSpPr>
          <p:nvPr/>
        </p:nvSpPr>
        <p:spPr bwMode="auto">
          <a:xfrm>
            <a:off x="419100" y="2836863"/>
            <a:ext cx="9404350"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追加したい口腔内写真やレントゲン写真があれば、スライドを増やして添付して下さい。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a:p>
            <a:pPr eaLnBrk="1" hangingPunct="1">
              <a:spcBef>
                <a:spcPct val="0"/>
              </a:spcBef>
              <a:buFontTx/>
              <a:buNone/>
            </a:pPr>
            <a:r>
              <a:rPr lang="ja-JP" altLang="en-US" sz="2800">
                <a:solidFill>
                  <a:srgbClr val="00B0F0"/>
                </a:solidFill>
                <a:latin typeface="HGPｺﾞｼｯｸE" panose="020B0900000000000000" pitchFamily="34" charset="-128"/>
                <a:ea typeface="HGPｺﾞｼｯｸE" panose="020B0900000000000000" pitchFamily="34" charset="-128"/>
              </a:rPr>
              <a:t>適宜、追加した資料の説明を明記して下さい。</a:t>
            </a:r>
            <a:endParaRPr lang="en-US" altLang="ja-JP" sz="2800">
              <a:solidFill>
                <a:srgbClr val="00B0F0"/>
              </a:solidFill>
              <a:latin typeface="HGPｺﾞｼｯｸE" panose="020B0900000000000000" pitchFamily="34" charset="-128"/>
              <a:ea typeface="HGPｺﾞｼｯｸE" panose="020B0900000000000000" pitchFamily="34"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正方形/長方形 10">
            <a:extLst>
              <a:ext uri="{FF2B5EF4-FFF2-40B4-BE49-F238E27FC236}">
                <a16:creationId xmlns:a16="http://schemas.microsoft.com/office/drawing/2014/main" id="{DC5718DF-7CCF-0C3B-926B-0ECC9C3EF7D7}"/>
              </a:ext>
            </a:extLst>
          </p:cNvPr>
          <p:cNvSpPr>
            <a:spLocks noChangeArrowheads="1"/>
          </p:cNvSpPr>
          <p:nvPr/>
        </p:nvSpPr>
        <p:spPr bwMode="auto">
          <a:xfrm>
            <a:off x="4756150" y="6226175"/>
            <a:ext cx="52927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000">
                <a:solidFill>
                  <a:srgbClr val="00B0F0"/>
                </a:solidFill>
                <a:latin typeface="HGPｺﾞｼｯｸE" panose="020B0900000000000000" pitchFamily="34" charset="-128"/>
                <a:ea typeface="HGPｺﾞｼｯｸE" panose="020B0900000000000000" pitchFamily="34" charset="-128"/>
              </a:rPr>
              <a:t>外科処置の回数に応じて適宜記載して下さい。</a:t>
            </a:r>
            <a:endParaRPr lang="en-US" altLang="ja-JP" sz="2000">
              <a:solidFill>
                <a:srgbClr val="00B0F0"/>
              </a:solidFill>
              <a:latin typeface="HGPｺﾞｼｯｸE" panose="020B0900000000000000" pitchFamily="34" charset="-128"/>
              <a:ea typeface="HGPｺﾞｼｯｸE" panose="020B0900000000000000" pitchFamily="34" charset="-128"/>
            </a:endParaRPr>
          </a:p>
        </p:txBody>
      </p:sp>
      <p:sp>
        <p:nvSpPr>
          <p:cNvPr id="5123" name="テキスト ボックス 3">
            <a:extLst>
              <a:ext uri="{FF2B5EF4-FFF2-40B4-BE49-F238E27FC236}">
                <a16:creationId xmlns:a16="http://schemas.microsoft.com/office/drawing/2014/main" id="{CCAE277D-DDD6-9853-D436-AB26C27AB64F}"/>
              </a:ext>
            </a:extLst>
          </p:cNvPr>
          <p:cNvSpPr txBox="1">
            <a:spLocks noChangeArrowheads="1"/>
          </p:cNvSpPr>
          <p:nvPr/>
        </p:nvSpPr>
        <p:spPr bwMode="auto">
          <a:xfrm>
            <a:off x="598488" y="1914525"/>
            <a:ext cx="9501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症例番号　　　　　： 初診時　　　才、　　性　</a:t>
            </a:r>
          </a:p>
        </p:txBody>
      </p:sp>
      <p:sp>
        <p:nvSpPr>
          <p:cNvPr id="5124" name="テキスト ボックス 5">
            <a:extLst>
              <a:ext uri="{FF2B5EF4-FFF2-40B4-BE49-F238E27FC236}">
                <a16:creationId xmlns:a16="http://schemas.microsoft.com/office/drawing/2014/main" id="{CAC54F10-1D55-48ED-D1A9-0927DD62DB67}"/>
              </a:ext>
            </a:extLst>
          </p:cNvPr>
          <p:cNvSpPr txBox="1">
            <a:spLocks noChangeArrowheads="1"/>
          </p:cNvSpPr>
          <p:nvPr/>
        </p:nvSpPr>
        <p:spPr bwMode="auto">
          <a:xfrm>
            <a:off x="598488" y="2486025"/>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初　診　時：　　　　</a:t>
            </a:r>
            <a:r>
              <a:rPr lang="en-US" altLang="ja-JP" sz="2400"/>
              <a:t>                  </a:t>
            </a:r>
            <a:r>
              <a:rPr lang="ja-JP" altLang="en-US" sz="2400"/>
              <a:t>　　　　　</a:t>
            </a:r>
            <a:r>
              <a:rPr lang="en-US" altLang="ja-JP" sz="2400"/>
              <a:t> </a:t>
            </a:r>
            <a:r>
              <a:rPr lang="ja-JP" altLang="en-US" sz="2400"/>
              <a:t>年　　　月　　　日　</a:t>
            </a:r>
          </a:p>
        </p:txBody>
      </p:sp>
      <p:sp>
        <p:nvSpPr>
          <p:cNvPr id="5125" name="テキスト ボックス 6">
            <a:extLst>
              <a:ext uri="{FF2B5EF4-FFF2-40B4-BE49-F238E27FC236}">
                <a16:creationId xmlns:a16="http://schemas.microsoft.com/office/drawing/2014/main" id="{141BB1B7-94D3-2B70-7C48-9CDA410510EF}"/>
              </a:ext>
            </a:extLst>
          </p:cNvPr>
          <p:cNvSpPr txBox="1">
            <a:spLocks noChangeArrowheads="1"/>
          </p:cNvSpPr>
          <p:nvPr/>
        </p:nvSpPr>
        <p:spPr bwMode="auto">
          <a:xfrm>
            <a:off x="598488" y="3057525"/>
            <a:ext cx="85725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移行時：　　　　　年　　　月　　　日　</a:t>
            </a:r>
          </a:p>
        </p:txBody>
      </p:sp>
      <p:sp>
        <p:nvSpPr>
          <p:cNvPr id="5126" name="テキスト ボックス 7">
            <a:extLst>
              <a:ext uri="{FF2B5EF4-FFF2-40B4-BE49-F238E27FC236}">
                <a16:creationId xmlns:a16="http://schemas.microsoft.com/office/drawing/2014/main" id="{E6D2D658-75B0-16A1-E43F-150619538423}"/>
              </a:ext>
            </a:extLst>
          </p:cNvPr>
          <p:cNvSpPr txBox="1">
            <a:spLocks noChangeArrowheads="1"/>
          </p:cNvSpPr>
          <p:nvPr/>
        </p:nvSpPr>
        <p:spPr bwMode="auto">
          <a:xfrm>
            <a:off x="598488" y="4117975"/>
            <a:ext cx="9450387"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歯周外科・インプラント埋入外科手術　</a:t>
            </a:r>
            <a:r>
              <a:rPr lang="ja-JP" altLang="en-US" sz="1800" b="1"/>
              <a:t>（詳細は術式やインプラントの種類など）</a:t>
            </a:r>
            <a:endParaRPr lang="en-US" altLang="ja-JP" sz="1800" b="1"/>
          </a:p>
          <a:p>
            <a:pPr eaLnBrk="1" hangingPunct="1">
              <a:spcBef>
                <a:spcPct val="0"/>
              </a:spcBef>
              <a:buFontTx/>
              <a:buNone/>
            </a:pPr>
            <a:endParaRPr lang="en-US" altLang="ja-JP" sz="2400"/>
          </a:p>
          <a:p>
            <a:pPr eaLnBrk="1" hangingPunct="1">
              <a:spcBef>
                <a:spcPct val="0"/>
              </a:spcBef>
              <a:buFontTx/>
              <a:buNone/>
            </a:pPr>
            <a:r>
              <a:rPr lang="ja-JP" altLang="en-US" sz="2400"/>
              <a:t>　　</a:t>
            </a:r>
            <a:r>
              <a:rPr lang="en-US" altLang="ja-JP" sz="2400"/>
              <a:t>	</a:t>
            </a:r>
            <a:r>
              <a:rPr lang="ja-JP" altLang="en-US" sz="2400"/>
              <a:t>①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②   部位：　　 　　　　</a:t>
            </a:r>
            <a:r>
              <a:rPr lang="en-US" altLang="ja-JP" sz="2400"/>
              <a:t>(</a:t>
            </a:r>
            <a:r>
              <a:rPr lang="ja-JP" altLang="en-US" sz="2400"/>
              <a:t>詳細：　　　　　　　　　　　　　　）</a:t>
            </a:r>
            <a:endParaRPr lang="en-US" altLang="ja-JP" sz="2400"/>
          </a:p>
          <a:p>
            <a:pPr eaLnBrk="1" hangingPunct="1">
              <a:spcBef>
                <a:spcPct val="0"/>
              </a:spcBef>
              <a:buFontTx/>
              <a:buNone/>
            </a:pPr>
            <a:r>
              <a:rPr lang="en-US" altLang="ja-JP" sz="2400"/>
              <a:t>	</a:t>
            </a:r>
            <a:r>
              <a:rPr lang="ja-JP" altLang="en-US" sz="2400"/>
              <a:t>③   部位：　　 　　　　</a:t>
            </a:r>
            <a:r>
              <a:rPr lang="en-US" altLang="ja-JP" sz="2400"/>
              <a:t>(</a:t>
            </a:r>
            <a:r>
              <a:rPr lang="ja-JP" altLang="en-US" sz="2400"/>
              <a:t>詳細：　　　　　　　　　　　　　　）</a:t>
            </a:r>
            <a:endParaRPr lang="en-US" altLang="ja-JP" sz="2400"/>
          </a:p>
          <a:p>
            <a:pPr eaLnBrk="1" hangingPunct="1">
              <a:spcBef>
                <a:spcPct val="0"/>
              </a:spcBef>
              <a:buFontTx/>
              <a:buNone/>
            </a:pPr>
            <a:r>
              <a:rPr lang="ja-JP" altLang="en-US" sz="2400"/>
              <a:t>　　　　</a:t>
            </a:r>
            <a:endParaRPr lang="en-US" altLang="ja-JP" sz="2400"/>
          </a:p>
        </p:txBody>
      </p:sp>
      <p:sp>
        <p:nvSpPr>
          <p:cNvPr id="9" name="テキスト ボックス 8">
            <a:extLst>
              <a:ext uri="{FF2B5EF4-FFF2-40B4-BE49-F238E27FC236}">
                <a16:creationId xmlns:a16="http://schemas.microsoft.com/office/drawing/2014/main" id="{D18C57B5-8B71-B805-AF78-22EDDCE8719A}"/>
              </a:ext>
            </a:extLst>
          </p:cNvPr>
          <p:cNvSpPr txBox="1"/>
          <p:nvPr/>
        </p:nvSpPr>
        <p:spPr>
          <a:xfrm>
            <a:off x="2119313" y="320675"/>
            <a:ext cx="5832475" cy="584200"/>
          </a:xfrm>
          <a:prstGeom prst="rect">
            <a:avLst/>
          </a:prstGeom>
          <a:noFill/>
        </p:spPr>
        <p:txBody>
          <a:bodyPr>
            <a:spAutoFit/>
          </a:bodyPr>
          <a:lstStyle/>
          <a:p>
            <a:pPr eaLnBrk="1" fontAlgn="auto" hangingPunct="1">
              <a:spcBef>
                <a:spcPts val="0"/>
              </a:spcBef>
              <a:spcAft>
                <a:spcPts val="0"/>
              </a:spcAft>
              <a:defRPr/>
            </a:pPr>
            <a:r>
              <a:rPr lang="ja-JP" altLang="en-US" sz="3200" dirty="0">
                <a:latin typeface="+mj-ea"/>
                <a:ea typeface="+mj-ea"/>
              </a:rPr>
              <a:t>認定歯科衛生士　提出症例概要　　</a:t>
            </a:r>
          </a:p>
        </p:txBody>
      </p:sp>
      <p:sp>
        <p:nvSpPr>
          <p:cNvPr id="5128" name="テキスト ボックス 6">
            <a:extLst>
              <a:ext uri="{FF2B5EF4-FFF2-40B4-BE49-F238E27FC236}">
                <a16:creationId xmlns:a16="http://schemas.microsoft.com/office/drawing/2014/main" id="{2C715363-E50C-56BB-0475-2F52001AB1E8}"/>
              </a:ext>
            </a:extLst>
          </p:cNvPr>
          <p:cNvSpPr txBox="1">
            <a:spLocks noChangeArrowheads="1"/>
          </p:cNvSpPr>
          <p:nvPr/>
        </p:nvSpPr>
        <p:spPr bwMode="auto">
          <a:xfrm>
            <a:off x="606425" y="3595688"/>
            <a:ext cx="8572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2400"/>
              <a:t>○　メインテナンス</a:t>
            </a:r>
            <a:r>
              <a:rPr lang="en-US" altLang="ja-JP" sz="2400"/>
              <a:t>(SPT)</a:t>
            </a:r>
            <a:r>
              <a:rPr lang="ja-JP" altLang="en-US" sz="2400"/>
              <a:t>時：　</a:t>
            </a:r>
            <a:r>
              <a:rPr lang="en-US" altLang="ja-JP" sz="2400"/>
              <a:t>          </a:t>
            </a:r>
            <a:r>
              <a:rPr lang="ja-JP" altLang="en-US" sz="2400"/>
              <a:t>　　　　年　　　月　　　日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3BC0F5DF-0CD1-3B53-08FB-4FBBFA43AB5E}"/>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C74ABE62-6B25-9249-4731-EA0E90521600}"/>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6EE36DE1-2BAA-28D1-221A-538F0C3D3ABE}"/>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380451C8-8E3A-DD28-A99D-F6AD10D28EBE}"/>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9043DFC9-ABE2-A811-412E-52981653418E}"/>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759616E2-F69F-C103-DDAE-7154C946041C}"/>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BF561A78-F41C-B2C0-3788-DE58A0AC7F4D}"/>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156686E4-B973-6A3B-9F6B-FA91EDF2D639}"/>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24F28C2B-A2FD-8D54-932F-468D7C8AEA7E}"/>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83A43353-D741-86D4-8E53-95100FA17D12}"/>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588110C2-E638-1A72-8DA3-58CF7ABB8577}"/>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99FAE92D-939A-DB1D-8775-4C813D9989C8}"/>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7029DF56-7678-D060-A33D-7041F9F159A9}"/>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7183" name="正方形/長方形 11">
            <a:extLst>
              <a:ext uri="{FF2B5EF4-FFF2-40B4-BE49-F238E27FC236}">
                <a16:creationId xmlns:a16="http://schemas.microsoft.com/office/drawing/2014/main" id="{9A05BC12-D313-A5EB-8023-B0115DBE963C}"/>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7184" name="正方形/長方形 15">
            <a:extLst>
              <a:ext uri="{FF2B5EF4-FFF2-40B4-BE49-F238E27FC236}">
                <a16:creationId xmlns:a16="http://schemas.microsoft.com/office/drawing/2014/main" id="{943A6461-FB05-D443-E056-458FF2E7101E}"/>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7185" name="正方形/長方形 11">
            <a:extLst>
              <a:ext uri="{FF2B5EF4-FFF2-40B4-BE49-F238E27FC236}">
                <a16:creationId xmlns:a16="http://schemas.microsoft.com/office/drawing/2014/main" id="{DA765226-36D5-5B66-D670-35BD01A5509C}"/>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20" name="正方形/長方形 19">
            <a:extLst>
              <a:ext uri="{FF2B5EF4-FFF2-40B4-BE49-F238E27FC236}">
                <a16:creationId xmlns:a16="http://schemas.microsoft.com/office/drawing/2014/main" id="{CCCBD6AA-263B-8405-0E7D-53C92A4E30B2}"/>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3D0E2D77-0806-8165-A1A6-D3D19996DF46}"/>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8676C46C-6D08-E044-F9B1-EAC7D70695E4}"/>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B50874B1-CA1C-BA16-7E35-848D37B7147F}"/>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2B563F6D-C598-1357-9C02-5CD0ED85355F}"/>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98A46C0B-EC87-CDF0-2687-CA918502A735}"/>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FA278A1C-F267-3A65-A159-E57864DCC245}"/>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3C100705-FCFB-9BB7-83A2-BC09A06D748D}"/>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CD3C7D6A-3E84-9CC9-A3C1-B59642C79960}"/>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C831404E-232F-753D-C316-57F223DDFB48}"/>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7A5E24B3-7C96-B8F9-84B0-DB5E4D5C638D}"/>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FB919CEC-BE4D-9BC1-11B2-0611DC42C0AA}"/>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200" name="正方形/長方形 11">
            <a:extLst>
              <a:ext uri="{FF2B5EF4-FFF2-40B4-BE49-F238E27FC236}">
                <a16:creationId xmlns:a16="http://schemas.microsoft.com/office/drawing/2014/main" id="{006B5A6B-8933-FF56-02F6-F40DDBD6D5FF}"/>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0D54E779-4D6A-78F0-A2EF-E43AAC5B38EE}"/>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8202" name="正方形/長方形 11">
            <a:extLst>
              <a:ext uri="{FF2B5EF4-FFF2-40B4-BE49-F238E27FC236}">
                <a16:creationId xmlns:a16="http://schemas.microsoft.com/office/drawing/2014/main" id="{A2103A84-744D-5B48-5302-99C9A1665E95}"/>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p>
        </p:txBody>
      </p:sp>
      <p:sp>
        <p:nvSpPr>
          <p:cNvPr id="8203" name="正方形/長方形 15">
            <a:extLst>
              <a:ext uri="{FF2B5EF4-FFF2-40B4-BE49-F238E27FC236}">
                <a16:creationId xmlns:a16="http://schemas.microsoft.com/office/drawing/2014/main" id="{C25653F7-61D8-3503-2BAB-3458B26CE7EE}"/>
              </a:ext>
            </a:extLst>
          </p:cNvPr>
          <p:cNvSpPr>
            <a:spLocks noChangeArrowheads="1"/>
          </p:cNvSpPr>
          <p:nvPr/>
        </p:nvSpPr>
        <p:spPr bwMode="auto">
          <a:xfrm>
            <a:off x="1535113" y="2346325"/>
            <a:ext cx="40989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a:t>
            </a:r>
          </a:p>
        </p:txBody>
      </p:sp>
      <p:sp>
        <p:nvSpPr>
          <p:cNvPr id="8204" name="正方形/長方形 11">
            <a:extLst>
              <a:ext uri="{FF2B5EF4-FFF2-40B4-BE49-F238E27FC236}">
                <a16:creationId xmlns:a16="http://schemas.microsoft.com/office/drawing/2014/main" id="{1CA63885-73EB-0E2E-6A54-D39EF483E7C4}"/>
              </a:ext>
            </a:extLst>
          </p:cNvPr>
          <p:cNvSpPr>
            <a:spLocks noChangeArrowheads="1"/>
          </p:cNvSpPr>
          <p:nvPr/>
        </p:nvSpPr>
        <p:spPr bwMode="auto">
          <a:xfrm>
            <a:off x="1535113" y="4448175"/>
            <a:ext cx="41338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a:t>
            </a:r>
          </a:p>
        </p:txBody>
      </p:sp>
      <p:sp>
        <p:nvSpPr>
          <p:cNvPr id="8205" name="正方形/長方形 11">
            <a:extLst>
              <a:ext uri="{FF2B5EF4-FFF2-40B4-BE49-F238E27FC236}">
                <a16:creationId xmlns:a16="http://schemas.microsoft.com/office/drawing/2014/main" id="{6734BBB1-7304-F602-6DB5-0C3E46145EA7}"/>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154B176A-F6E1-9784-227D-085207A0A563}"/>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8207" name="正方形/長方形 11">
            <a:extLst>
              <a:ext uri="{FF2B5EF4-FFF2-40B4-BE49-F238E27FC236}">
                <a16:creationId xmlns:a16="http://schemas.microsoft.com/office/drawing/2014/main" id="{5A1E4971-1148-3038-C004-C622C8BD4A16}"/>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333475BE-55E3-4A68-332E-644214F828F2}"/>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29AD398F-5D5A-5ACF-D635-46AD2F1A4B7D}"/>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27060822-427F-2220-4E90-9F7B1249821C}"/>
              </a:ext>
            </a:extLst>
          </p:cNvPr>
          <p:cNvSpPr/>
          <p:nvPr/>
        </p:nvSpPr>
        <p:spPr>
          <a:xfrm>
            <a:off x="14716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D0570130-86C7-193C-6826-75E95AEE2301}"/>
              </a:ext>
            </a:extLst>
          </p:cNvPr>
          <p:cNvSpPr/>
          <p:nvPr/>
        </p:nvSpPr>
        <p:spPr>
          <a:xfrm>
            <a:off x="4000500" y="608013"/>
            <a:ext cx="2347913"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AE30CEB3-144D-4C99-E460-B3BE5433F7F0}"/>
              </a:ext>
            </a:extLst>
          </p:cNvPr>
          <p:cNvSpPr/>
          <p:nvPr/>
        </p:nvSpPr>
        <p:spPr>
          <a:xfrm>
            <a:off x="6538913" y="608013"/>
            <a:ext cx="2349500"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11E98300-9202-DD96-484B-515203FC940F}"/>
              </a:ext>
            </a:extLst>
          </p:cNvPr>
          <p:cNvSpPr/>
          <p:nvPr/>
        </p:nvSpPr>
        <p:spPr>
          <a:xfrm>
            <a:off x="14716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491D650F-0930-6652-9348-B35374B8A84E}"/>
              </a:ext>
            </a:extLst>
          </p:cNvPr>
          <p:cNvSpPr/>
          <p:nvPr/>
        </p:nvSpPr>
        <p:spPr>
          <a:xfrm>
            <a:off x="4010025" y="2744788"/>
            <a:ext cx="2347913"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E1E39A32-F721-AC30-D8BC-BA13C28B29C8}"/>
              </a:ext>
            </a:extLst>
          </p:cNvPr>
          <p:cNvSpPr/>
          <p:nvPr/>
        </p:nvSpPr>
        <p:spPr>
          <a:xfrm>
            <a:off x="6538913"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8" name="正方形/長方形 7">
            <a:extLst>
              <a:ext uri="{FF2B5EF4-FFF2-40B4-BE49-F238E27FC236}">
                <a16:creationId xmlns:a16="http://schemas.microsoft.com/office/drawing/2014/main" id="{F6A0C5E3-583E-F861-695A-76F70152854C}"/>
              </a:ext>
            </a:extLst>
          </p:cNvPr>
          <p:cNvSpPr/>
          <p:nvPr/>
        </p:nvSpPr>
        <p:spPr>
          <a:xfrm>
            <a:off x="1471613" y="4905375"/>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9" name="正方形/長方形 8">
            <a:extLst>
              <a:ext uri="{FF2B5EF4-FFF2-40B4-BE49-F238E27FC236}">
                <a16:creationId xmlns:a16="http://schemas.microsoft.com/office/drawing/2014/main" id="{72F919FC-5BB9-3952-FE93-2000DB9FE7BC}"/>
              </a:ext>
            </a:extLst>
          </p:cNvPr>
          <p:cNvSpPr/>
          <p:nvPr/>
        </p:nvSpPr>
        <p:spPr>
          <a:xfrm>
            <a:off x="3990975"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 name="正方形/長方形 9">
            <a:extLst>
              <a:ext uri="{FF2B5EF4-FFF2-40B4-BE49-F238E27FC236}">
                <a16:creationId xmlns:a16="http://schemas.microsoft.com/office/drawing/2014/main" id="{2C0E81C6-85EA-F643-B10E-518C278EE205}"/>
              </a:ext>
            </a:extLst>
          </p:cNvPr>
          <p:cNvSpPr/>
          <p:nvPr/>
        </p:nvSpPr>
        <p:spPr>
          <a:xfrm>
            <a:off x="6538913" y="4905375"/>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1" name="正方形/長方形 10">
            <a:extLst>
              <a:ext uri="{FF2B5EF4-FFF2-40B4-BE49-F238E27FC236}">
                <a16:creationId xmlns:a16="http://schemas.microsoft.com/office/drawing/2014/main" id="{D5805F2F-16A6-96AD-F499-9E902362897D}"/>
              </a:ext>
            </a:extLst>
          </p:cNvPr>
          <p:cNvSpPr/>
          <p:nvPr/>
        </p:nvSpPr>
        <p:spPr>
          <a:xfrm>
            <a:off x="19319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12" name="正方形/長方形 11">
            <a:extLst>
              <a:ext uri="{FF2B5EF4-FFF2-40B4-BE49-F238E27FC236}">
                <a16:creationId xmlns:a16="http://schemas.microsoft.com/office/drawing/2014/main" id="{051FE2A2-5FF5-4676-63BB-49FC93599381}"/>
              </a:ext>
            </a:extLst>
          </p:cNvPr>
          <p:cNvSpPr/>
          <p:nvPr/>
        </p:nvSpPr>
        <p:spPr>
          <a:xfrm>
            <a:off x="4468813"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13" name="正方形/長方形 12">
            <a:extLst>
              <a:ext uri="{FF2B5EF4-FFF2-40B4-BE49-F238E27FC236}">
                <a16:creationId xmlns:a16="http://schemas.microsoft.com/office/drawing/2014/main" id="{F61FB0A1-E2D5-1F64-A7B6-49C809A8445B}"/>
              </a:ext>
            </a:extLst>
          </p:cNvPr>
          <p:cNvSpPr/>
          <p:nvPr/>
        </p:nvSpPr>
        <p:spPr>
          <a:xfrm>
            <a:off x="6999288" y="1162050"/>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14" name="正方形/長方形 13">
            <a:extLst>
              <a:ext uri="{FF2B5EF4-FFF2-40B4-BE49-F238E27FC236}">
                <a16:creationId xmlns:a16="http://schemas.microsoft.com/office/drawing/2014/main" id="{11D13545-4E3B-CF4F-6E41-8B31542FD55D}"/>
              </a:ext>
            </a:extLst>
          </p:cNvPr>
          <p:cNvSpPr/>
          <p:nvPr/>
        </p:nvSpPr>
        <p:spPr>
          <a:xfrm>
            <a:off x="4267200" y="1792288"/>
            <a:ext cx="1697038" cy="339725"/>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9231" name="正方形/長方形 11">
            <a:extLst>
              <a:ext uri="{FF2B5EF4-FFF2-40B4-BE49-F238E27FC236}">
                <a16:creationId xmlns:a16="http://schemas.microsoft.com/office/drawing/2014/main" id="{7F7EECF1-6710-2BC0-068A-4D7FF6D75B20}"/>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9232" name="正方形/長方形 15">
            <a:extLst>
              <a:ext uri="{FF2B5EF4-FFF2-40B4-BE49-F238E27FC236}">
                <a16:creationId xmlns:a16="http://schemas.microsoft.com/office/drawing/2014/main" id="{4C30CFD8-11DA-50F0-73C3-6763A9B73D79}"/>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9233" name="正方形/長方形 11">
            <a:extLst>
              <a:ext uri="{FF2B5EF4-FFF2-40B4-BE49-F238E27FC236}">
                <a16:creationId xmlns:a16="http://schemas.microsoft.com/office/drawing/2014/main" id="{B027EF45-CBCB-ACF6-BBAE-D0102E8D456C}"/>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
        <p:nvSpPr>
          <p:cNvPr id="20" name="正方形/長方形 19">
            <a:extLst>
              <a:ext uri="{FF2B5EF4-FFF2-40B4-BE49-F238E27FC236}">
                <a16:creationId xmlns:a16="http://schemas.microsoft.com/office/drawing/2014/main" id="{1C1C4BAA-17FA-ECD2-18AB-609724901717}"/>
              </a:ext>
            </a:extLst>
          </p:cNvPr>
          <p:cNvSpPr/>
          <p:nvPr/>
        </p:nvSpPr>
        <p:spPr>
          <a:xfrm>
            <a:off x="2024063"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1" name="正方形/長方形 20">
            <a:extLst>
              <a:ext uri="{FF2B5EF4-FFF2-40B4-BE49-F238E27FC236}">
                <a16:creationId xmlns:a16="http://schemas.microsoft.com/office/drawing/2014/main" id="{65DAB155-60BC-FA08-955B-519955479D3B}"/>
              </a:ext>
            </a:extLst>
          </p:cNvPr>
          <p:cNvSpPr/>
          <p:nvPr/>
        </p:nvSpPr>
        <p:spPr>
          <a:xfrm>
            <a:off x="4562475"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2" name="正方形/長方形 21">
            <a:extLst>
              <a:ext uri="{FF2B5EF4-FFF2-40B4-BE49-F238E27FC236}">
                <a16:creationId xmlns:a16="http://schemas.microsoft.com/office/drawing/2014/main" id="{F06530D0-C823-DF30-E427-80FB614CBAF6}"/>
              </a:ext>
            </a:extLst>
          </p:cNvPr>
          <p:cNvSpPr/>
          <p:nvPr/>
        </p:nvSpPr>
        <p:spPr>
          <a:xfrm>
            <a:off x="7092950" y="3192463"/>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
        <p:nvSpPr>
          <p:cNvPr id="23" name="正方形/長方形 22">
            <a:extLst>
              <a:ext uri="{FF2B5EF4-FFF2-40B4-BE49-F238E27FC236}">
                <a16:creationId xmlns:a16="http://schemas.microsoft.com/office/drawing/2014/main" id="{7E606E8D-1617-EBAD-41FD-6E49B3FDBC61}"/>
              </a:ext>
            </a:extLst>
          </p:cNvPr>
          <p:cNvSpPr/>
          <p:nvPr/>
        </p:nvSpPr>
        <p:spPr>
          <a:xfrm>
            <a:off x="2024063"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右側側方</a:t>
            </a:r>
            <a:endParaRPr lang="en-US" altLang="ja-JP" sz="1400" dirty="0">
              <a:latin typeface="+mj-ea"/>
              <a:ea typeface="+mj-ea"/>
            </a:endParaRPr>
          </a:p>
        </p:txBody>
      </p:sp>
      <p:sp>
        <p:nvSpPr>
          <p:cNvPr id="24" name="正方形/長方形 23">
            <a:extLst>
              <a:ext uri="{FF2B5EF4-FFF2-40B4-BE49-F238E27FC236}">
                <a16:creationId xmlns:a16="http://schemas.microsoft.com/office/drawing/2014/main" id="{F160D9B5-13A6-BC88-AAAD-0B6910C641E0}"/>
              </a:ext>
            </a:extLst>
          </p:cNvPr>
          <p:cNvSpPr/>
          <p:nvPr/>
        </p:nvSpPr>
        <p:spPr>
          <a:xfrm>
            <a:off x="4562475"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正面</a:t>
            </a:r>
          </a:p>
        </p:txBody>
      </p:sp>
      <p:sp>
        <p:nvSpPr>
          <p:cNvPr id="25" name="正方形/長方形 24">
            <a:extLst>
              <a:ext uri="{FF2B5EF4-FFF2-40B4-BE49-F238E27FC236}">
                <a16:creationId xmlns:a16="http://schemas.microsoft.com/office/drawing/2014/main" id="{B3D0992D-05DE-9AD6-A86F-06453E9D835C}"/>
              </a:ext>
            </a:extLst>
          </p:cNvPr>
          <p:cNvSpPr/>
          <p:nvPr/>
        </p:nvSpPr>
        <p:spPr>
          <a:xfrm>
            <a:off x="7092950" y="5449888"/>
            <a:ext cx="1428750" cy="523875"/>
          </a:xfrm>
          <a:prstGeom prst="rect">
            <a:avLst/>
          </a:prstGeom>
        </p:spPr>
        <p:txBody>
          <a:bodyPr>
            <a:spAutoFit/>
          </a:bodyPr>
          <a:lstStyle/>
          <a:p>
            <a:pP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eaLnBrk="1" fontAlgn="auto" hangingPunct="1">
              <a:spcBef>
                <a:spcPts val="0"/>
              </a:spcBef>
              <a:spcAft>
                <a:spcPts val="0"/>
              </a:spcAft>
              <a:defRPr/>
            </a:pPr>
            <a:r>
              <a:rPr lang="ja-JP" altLang="en-US" sz="1400" dirty="0">
                <a:latin typeface="+mj-ea"/>
                <a:ea typeface="+mj-ea"/>
              </a:rPr>
              <a:t>　左側側方</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D8EF5CC0-8567-5E20-C76A-6CFBB4C08929}"/>
              </a:ext>
            </a:extLst>
          </p:cNvPr>
          <p:cNvSpPr/>
          <p:nvPr/>
        </p:nvSpPr>
        <p:spPr>
          <a:xfrm>
            <a:off x="192246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3" name="正方形/長方形 2">
            <a:extLst>
              <a:ext uri="{FF2B5EF4-FFF2-40B4-BE49-F238E27FC236}">
                <a16:creationId xmlns:a16="http://schemas.microsoft.com/office/drawing/2014/main" id="{BF5DDD6F-CF25-925E-AF10-F1B94647E509}"/>
              </a:ext>
            </a:extLst>
          </p:cNvPr>
          <p:cNvSpPr/>
          <p:nvPr/>
        </p:nvSpPr>
        <p:spPr>
          <a:xfrm>
            <a:off x="5243513" y="608013"/>
            <a:ext cx="2347912" cy="16335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4" name="正方形/長方形 3">
            <a:extLst>
              <a:ext uri="{FF2B5EF4-FFF2-40B4-BE49-F238E27FC236}">
                <a16:creationId xmlns:a16="http://schemas.microsoft.com/office/drawing/2014/main" id="{481EAFA5-7537-EF28-623E-2F367A034019}"/>
              </a:ext>
            </a:extLst>
          </p:cNvPr>
          <p:cNvSpPr/>
          <p:nvPr/>
        </p:nvSpPr>
        <p:spPr>
          <a:xfrm>
            <a:off x="1930400" y="2744788"/>
            <a:ext cx="2349500"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5" name="正方形/長方形 4">
            <a:extLst>
              <a:ext uri="{FF2B5EF4-FFF2-40B4-BE49-F238E27FC236}">
                <a16:creationId xmlns:a16="http://schemas.microsoft.com/office/drawing/2014/main" id="{0A0A1E0E-00F9-1737-6E65-F37A5A739972}"/>
              </a:ext>
            </a:extLst>
          </p:cNvPr>
          <p:cNvSpPr/>
          <p:nvPr/>
        </p:nvSpPr>
        <p:spPr>
          <a:xfrm>
            <a:off x="5243513" y="2744788"/>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6" name="正方形/長方形 5">
            <a:extLst>
              <a:ext uri="{FF2B5EF4-FFF2-40B4-BE49-F238E27FC236}">
                <a16:creationId xmlns:a16="http://schemas.microsoft.com/office/drawing/2014/main" id="{E853CC02-997C-65FB-B2B0-D6850A92EE00}"/>
              </a:ext>
            </a:extLst>
          </p:cNvPr>
          <p:cNvSpPr/>
          <p:nvPr/>
        </p:nvSpPr>
        <p:spPr>
          <a:xfrm>
            <a:off x="190341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7" name="正方形/長方形 6">
            <a:extLst>
              <a:ext uri="{FF2B5EF4-FFF2-40B4-BE49-F238E27FC236}">
                <a16:creationId xmlns:a16="http://schemas.microsoft.com/office/drawing/2014/main" id="{7FBBBCAA-3A80-9936-EF90-7CDCAC978AFC}"/>
              </a:ext>
            </a:extLst>
          </p:cNvPr>
          <p:cNvSpPr/>
          <p:nvPr/>
        </p:nvSpPr>
        <p:spPr>
          <a:xfrm>
            <a:off x="5224463" y="4965700"/>
            <a:ext cx="2347912" cy="16319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dirty="0"/>
          </a:p>
        </p:txBody>
      </p:sp>
      <p:sp>
        <p:nvSpPr>
          <p:cNvPr id="10248" name="正方形/長方形 11">
            <a:extLst>
              <a:ext uri="{FF2B5EF4-FFF2-40B4-BE49-F238E27FC236}">
                <a16:creationId xmlns:a16="http://schemas.microsoft.com/office/drawing/2014/main" id="{05E55207-77A6-99E9-EF67-738514232F80}"/>
              </a:ext>
            </a:extLst>
          </p:cNvPr>
          <p:cNvSpPr>
            <a:spLocks noChangeArrowheads="1"/>
          </p:cNvSpPr>
          <p:nvPr/>
        </p:nvSpPr>
        <p:spPr bwMode="auto">
          <a:xfrm>
            <a:off x="2190750" y="11223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9" name="正方形/長方形 8">
            <a:extLst>
              <a:ext uri="{FF2B5EF4-FFF2-40B4-BE49-F238E27FC236}">
                <a16:creationId xmlns:a16="http://schemas.microsoft.com/office/drawing/2014/main" id="{FC2590C0-19C5-D706-3680-43457A28D948}"/>
              </a:ext>
            </a:extLst>
          </p:cNvPr>
          <p:cNvSpPr/>
          <p:nvPr/>
        </p:nvSpPr>
        <p:spPr>
          <a:xfrm>
            <a:off x="5684838" y="11207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0250" name="正方形/長方形 11">
            <a:extLst>
              <a:ext uri="{FF2B5EF4-FFF2-40B4-BE49-F238E27FC236}">
                <a16:creationId xmlns:a16="http://schemas.microsoft.com/office/drawing/2014/main" id="{8AF5ADB7-7C4C-CEE7-B929-C0C6F9D7DA68}"/>
              </a:ext>
            </a:extLst>
          </p:cNvPr>
          <p:cNvSpPr>
            <a:spLocks noChangeArrowheads="1"/>
          </p:cNvSpPr>
          <p:nvPr/>
        </p:nvSpPr>
        <p:spPr bwMode="auto">
          <a:xfrm>
            <a:off x="2300288" y="330041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5" name="正方形/長方形 14">
            <a:extLst>
              <a:ext uri="{FF2B5EF4-FFF2-40B4-BE49-F238E27FC236}">
                <a16:creationId xmlns:a16="http://schemas.microsoft.com/office/drawing/2014/main" id="{DF452A46-981C-6933-933B-0FFB2EB627D0}"/>
              </a:ext>
            </a:extLst>
          </p:cNvPr>
          <p:cNvSpPr/>
          <p:nvPr/>
        </p:nvSpPr>
        <p:spPr>
          <a:xfrm>
            <a:off x="5794375" y="329882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0252" name="正方形/長方形 11">
            <a:extLst>
              <a:ext uri="{FF2B5EF4-FFF2-40B4-BE49-F238E27FC236}">
                <a16:creationId xmlns:a16="http://schemas.microsoft.com/office/drawing/2014/main" id="{B76E49AA-4923-A1C6-A419-26A67450441D}"/>
              </a:ext>
            </a:extLst>
          </p:cNvPr>
          <p:cNvSpPr>
            <a:spLocks noChangeArrowheads="1"/>
          </p:cNvSpPr>
          <p:nvPr/>
        </p:nvSpPr>
        <p:spPr bwMode="auto">
          <a:xfrm>
            <a:off x="2190750" y="5414963"/>
            <a:ext cx="142875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latin typeface="ＭＳ Ｐゴシック" panose="020B0600070205080204" pitchFamily="34" charset="-128"/>
              </a:rPr>
              <a:t>口腔内写真</a:t>
            </a:r>
            <a:endParaRPr lang="en-US" altLang="ja-JP" sz="1400">
              <a:latin typeface="ＭＳ Ｐゴシック" panose="020B0600070205080204" pitchFamily="34" charset="-128"/>
            </a:endParaRPr>
          </a:p>
          <a:p>
            <a:pPr algn="ctr" eaLnBrk="1" hangingPunct="1">
              <a:spcBef>
                <a:spcPct val="0"/>
              </a:spcBef>
              <a:buFontTx/>
              <a:buNone/>
            </a:pPr>
            <a:r>
              <a:rPr lang="ja-JP" altLang="en-US" sz="1400">
                <a:latin typeface="ＭＳ Ｐゴシック" panose="020B0600070205080204" pitchFamily="34" charset="-128"/>
              </a:rPr>
              <a:t>上顎咬合面</a:t>
            </a:r>
          </a:p>
        </p:txBody>
      </p:sp>
      <p:sp>
        <p:nvSpPr>
          <p:cNvPr id="17" name="正方形/長方形 16">
            <a:extLst>
              <a:ext uri="{FF2B5EF4-FFF2-40B4-BE49-F238E27FC236}">
                <a16:creationId xmlns:a16="http://schemas.microsoft.com/office/drawing/2014/main" id="{EC87512B-EADD-48EF-5F97-35D6C3D1F29F}"/>
              </a:ext>
            </a:extLst>
          </p:cNvPr>
          <p:cNvSpPr/>
          <p:nvPr/>
        </p:nvSpPr>
        <p:spPr>
          <a:xfrm>
            <a:off x="5684838" y="5413375"/>
            <a:ext cx="1428750" cy="523875"/>
          </a:xfrm>
          <a:prstGeom prst="rect">
            <a:avLst/>
          </a:prstGeom>
        </p:spPr>
        <p:txBody>
          <a:bodyPr>
            <a:spAutoFit/>
          </a:bodyPr>
          <a:lstStyle/>
          <a:p>
            <a:pPr algn="ctr" eaLnBrk="1" fontAlgn="auto" hangingPunct="1">
              <a:spcBef>
                <a:spcPts val="0"/>
              </a:spcBef>
              <a:spcAft>
                <a:spcPts val="0"/>
              </a:spcAft>
              <a:defRPr/>
            </a:pPr>
            <a:r>
              <a:rPr lang="ja-JP" altLang="en-US" sz="1400" dirty="0">
                <a:latin typeface="+mj-ea"/>
                <a:ea typeface="+mj-ea"/>
              </a:rPr>
              <a:t>口腔内写真</a:t>
            </a:r>
            <a:endParaRPr lang="en-US" altLang="ja-JP" sz="1400" dirty="0">
              <a:latin typeface="+mj-ea"/>
              <a:ea typeface="+mj-ea"/>
            </a:endParaRPr>
          </a:p>
          <a:p>
            <a:pPr algn="ctr" eaLnBrk="1" fontAlgn="auto" hangingPunct="1">
              <a:spcBef>
                <a:spcPts val="0"/>
              </a:spcBef>
              <a:spcAft>
                <a:spcPts val="0"/>
              </a:spcAft>
              <a:defRPr/>
            </a:pPr>
            <a:r>
              <a:rPr lang="ja-JP" altLang="en-US" sz="1400" dirty="0">
                <a:latin typeface="+mj-ea"/>
                <a:ea typeface="+mj-ea"/>
              </a:rPr>
              <a:t>下顎咬合面</a:t>
            </a:r>
          </a:p>
        </p:txBody>
      </p:sp>
      <p:sp>
        <p:nvSpPr>
          <p:cNvPr id="18" name="正方形/長方形 17">
            <a:extLst>
              <a:ext uri="{FF2B5EF4-FFF2-40B4-BE49-F238E27FC236}">
                <a16:creationId xmlns:a16="http://schemas.microsoft.com/office/drawing/2014/main" id="{242AFF78-EF5E-3763-1540-BB1FD5D4F7B7}"/>
              </a:ext>
            </a:extLst>
          </p:cNvPr>
          <p:cNvSpPr/>
          <p:nvPr/>
        </p:nvSpPr>
        <p:spPr>
          <a:xfrm>
            <a:off x="5659438" y="3922713"/>
            <a:ext cx="1697037" cy="338137"/>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5</a:t>
            </a:r>
            <a:r>
              <a:rPr lang="ja-JP" altLang="en-US" sz="1600" dirty="0">
                <a:latin typeface="+mj-ea"/>
                <a:ea typeface="+mj-ea"/>
              </a:rPr>
              <a:t>ｃｍ</a:t>
            </a:r>
          </a:p>
        </p:txBody>
      </p:sp>
      <p:sp>
        <p:nvSpPr>
          <p:cNvPr id="10255" name="正方形/長方形 11">
            <a:extLst>
              <a:ext uri="{FF2B5EF4-FFF2-40B4-BE49-F238E27FC236}">
                <a16:creationId xmlns:a16="http://schemas.microsoft.com/office/drawing/2014/main" id="{20B70349-2E86-A5FE-C6A1-3A6CB78EA98C}"/>
              </a:ext>
            </a:extLst>
          </p:cNvPr>
          <p:cNvSpPr>
            <a:spLocks noChangeArrowheads="1"/>
          </p:cNvSpPr>
          <p:nvPr/>
        </p:nvSpPr>
        <p:spPr bwMode="auto">
          <a:xfrm>
            <a:off x="1535113" y="217488"/>
            <a:ext cx="4133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r>
              <a:rPr lang="en-US" altLang="ja-JP" sz="1800">
                <a:latin typeface="ＭＳ Ｐゴシック" panose="020B0600070205080204" pitchFamily="34" charset="-128"/>
              </a:rPr>
              <a:t>(</a:t>
            </a:r>
            <a:r>
              <a:rPr lang="ja-JP" altLang="en-US" sz="1800">
                <a:latin typeface="ＭＳ Ｐゴシック" panose="020B0600070205080204" pitchFamily="34" charset="-128"/>
              </a:rPr>
              <a:t>義歯装着時）</a:t>
            </a:r>
          </a:p>
        </p:txBody>
      </p:sp>
      <p:sp>
        <p:nvSpPr>
          <p:cNvPr id="10256" name="正方形/長方形 15">
            <a:extLst>
              <a:ext uri="{FF2B5EF4-FFF2-40B4-BE49-F238E27FC236}">
                <a16:creationId xmlns:a16="http://schemas.microsoft.com/office/drawing/2014/main" id="{49DBBD98-852A-0B6F-E811-FB520BCB752A}"/>
              </a:ext>
            </a:extLst>
          </p:cNvPr>
          <p:cNvSpPr>
            <a:spLocks noChangeArrowheads="1"/>
          </p:cNvSpPr>
          <p:nvPr/>
        </p:nvSpPr>
        <p:spPr bwMode="auto">
          <a:xfrm>
            <a:off x="1535113" y="2346325"/>
            <a:ext cx="53800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メインテナンス移行時：　　年　　月　　日（義歯装着時）</a:t>
            </a:r>
          </a:p>
        </p:txBody>
      </p:sp>
      <p:sp>
        <p:nvSpPr>
          <p:cNvPr id="10257" name="正方形/長方形 11">
            <a:extLst>
              <a:ext uri="{FF2B5EF4-FFF2-40B4-BE49-F238E27FC236}">
                <a16:creationId xmlns:a16="http://schemas.microsoft.com/office/drawing/2014/main" id="{12DD35D0-7500-021E-0577-1C62D268A2A2}"/>
              </a:ext>
            </a:extLst>
          </p:cNvPr>
          <p:cNvSpPr>
            <a:spLocks noChangeArrowheads="1"/>
          </p:cNvSpPr>
          <p:nvPr/>
        </p:nvSpPr>
        <p:spPr bwMode="auto">
          <a:xfrm>
            <a:off x="1535113" y="4448175"/>
            <a:ext cx="50038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メインテナンス時：　　年　　月　　日（義歯装着時）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FBD0E6BE-B228-3F71-3CF8-9FBD27A0ECC4}"/>
              </a:ext>
            </a:extLst>
          </p:cNvPr>
          <p:cNvSpPr/>
          <p:nvPr/>
        </p:nvSpPr>
        <p:spPr>
          <a:xfrm>
            <a:off x="2857500" y="3475038"/>
            <a:ext cx="7072313" cy="32400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5" name="正方形/長方形 4">
            <a:extLst>
              <a:ext uri="{FF2B5EF4-FFF2-40B4-BE49-F238E27FC236}">
                <a16:creationId xmlns:a16="http://schemas.microsoft.com/office/drawing/2014/main" id="{CC5AE110-6BE6-9B3C-A0DB-50F6BBEC6CDB}"/>
              </a:ext>
            </a:extLst>
          </p:cNvPr>
          <p:cNvSpPr/>
          <p:nvPr/>
        </p:nvSpPr>
        <p:spPr>
          <a:xfrm>
            <a:off x="2857500" y="117475"/>
            <a:ext cx="7072313" cy="324008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11268" name="正方形/長方形 11">
            <a:extLst>
              <a:ext uri="{FF2B5EF4-FFF2-40B4-BE49-F238E27FC236}">
                <a16:creationId xmlns:a16="http://schemas.microsoft.com/office/drawing/2014/main" id="{864AA22B-CEF7-CE96-580B-CBB4C14370D7}"/>
              </a:ext>
            </a:extLst>
          </p:cNvPr>
          <p:cNvSpPr>
            <a:spLocks noChangeArrowheads="1"/>
          </p:cNvSpPr>
          <p:nvPr/>
        </p:nvSpPr>
        <p:spPr bwMode="auto">
          <a:xfrm>
            <a:off x="5143500" y="14747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枚法・パントモ）</a:t>
            </a:r>
          </a:p>
        </p:txBody>
      </p:sp>
      <p:sp>
        <p:nvSpPr>
          <p:cNvPr id="11269" name="正方形/長方形 12">
            <a:extLst>
              <a:ext uri="{FF2B5EF4-FFF2-40B4-BE49-F238E27FC236}">
                <a16:creationId xmlns:a16="http://schemas.microsoft.com/office/drawing/2014/main" id="{21F70102-B4FA-4D4B-8EE8-5355EF3C3B97}"/>
              </a:ext>
            </a:extLst>
          </p:cNvPr>
          <p:cNvSpPr>
            <a:spLocks noChangeArrowheads="1"/>
          </p:cNvSpPr>
          <p:nvPr/>
        </p:nvSpPr>
        <p:spPr bwMode="auto">
          <a:xfrm>
            <a:off x="5286375" y="4760913"/>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a:t>
            </a:r>
            <a:endParaRPr lang="en-US" altLang="ja-JP" sz="1400"/>
          </a:p>
          <a:p>
            <a:pPr algn="ctr" eaLnBrk="1" hangingPunct="1">
              <a:spcBef>
                <a:spcPct val="0"/>
              </a:spcBef>
              <a:buFontTx/>
              <a:buNone/>
            </a:pPr>
            <a:r>
              <a:rPr lang="ja-JP" altLang="en-US" sz="1400"/>
              <a:t>（</a:t>
            </a:r>
            <a:r>
              <a:rPr lang="en-US" altLang="ja-JP" sz="1400"/>
              <a:t>10</a:t>
            </a:r>
            <a:r>
              <a:rPr lang="ja-JP" altLang="en-US" sz="1400"/>
              <a:t>枚法・</a:t>
            </a:r>
            <a:r>
              <a:rPr lang="en-US" altLang="ja-JP" sz="1400"/>
              <a:t>14</a:t>
            </a:r>
            <a:r>
              <a:rPr lang="ja-JP" altLang="en-US" sz="1400"/>
              <a:t>枚法・パントモ）</a:t>
            </a:r>
          </a:p>
        </p:txBody>
      </p:sp>
      <p:sp>
        <p:nvSpPr>
          <p:cNvPr id="14" name="正方形/長方形 13">
            <a:extLst>
              <a:ext uri="{FF2B5EF4-FFF2-40B4-BE49-F238E27FC236}">
                <a16:creationId xmlns:a16="http://schemas.microsoft.com/office/drawing/2014/main" id="{25626054-5922-DEC9-1CFD-0F4B8A1B7D8D}"/>
              </a:ext>
            </a:extLst>
          </p:cNvPr>
          <p:cNvSpPr/>
          <p:nvPr/>
        </p:nvSpPr>
        <p:spPr>
          <a:xfrm>
            <a:off x="4514850" y="2689225"/>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a:t>
            </a:r>
            <a:r>
              <a:rPr lang="en-US" altLang="ja-JP" sz="1600" dirty="0">
                <a:latin typeface="+mj-ea"/>
                <a:ea typeface="+mj-ea"/>
              </a:rPr>
              <a:t>9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16" name="正方形/長方形 15">
            <a:extLst>
              <a:ext uri="{FF2B5EF4-FFF2-40B4-BE49-F238E27FC236}">
                <a16:creationId xmlns:a16="http://schemas.microsoft.com/office/drawing/2014/main" id="{29553FD9-D002-6BCE-87D1-377A95A6EED8}"/>
              </a:ext>
            </a:extLst>
          </p:cNvPr>
          <p:cNvSpPr/>
          <p:nvPr/>
        </p:nvSpPr>
        <p:spPr>
          <a:xfrm>
            <a:off x="579438" y="1536700"/>
            <a:ext cx="1416050" cy="461963"/>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11" name="正方形/長方形 10">
            <a:extLst>
              <a:ext uri="{FF2B5EF4-FFF2-40B4-BE49-F238E27FC236}">
                <a16:creationId xmlns:a16="http://schemas.microsoft.com/office/drawing/2014/main" id="{47E886D8-5345-CBC8-D330-7CD0AC0282D9}"/>
              </a:ext>
            </a:extLst>
          </p:cNvPr>
          <p:cNvSpPr/>
          <p:nvPr/>
        </p:nvSpPr>
        <p:spPr>
          <a:xfrm>
            <a:off x="404813" y="5949950"/>
            <a:ext cx="2406650" cy="646113"/>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a:t>
            </a:r>
            <a:endParaRPr lang="en-US" altLang="ja-JP" dirty="0">
              <a:latin typeface="+mj-ea"/>
              <a:ea typeface="+mj-ea"/>
            </a:endParaRPr>
          </a:p>
          <a:p>
            <a:pPr eaLnBrk="1" fontAlgn="auto" hangingPunct="1">
              <a:spcBef>
                <a:spcPts val="0"/>
              </a:spcBef>
              <a:spcAft>
                <a:spcPts val="0"/>
              </a:spcAft>
              <a:defRPr/>
            </a:pPr>
            <a:r>
              <a:rPr lang="ja-JP" altLang="en-US" dirty="0">
                <a:latin typeface="+mj-ea"/>
                <a:ea typeface="+mj-ea"/>
              </a:rPr>
              <a:t>　　　　　　年　　月　　日</a:t>
            </a:r>
          </a:p>
        </p:txBody>
      </p:sp>
      <p:sp>
        <p:nvSpPr>
          <p:cNvPr id="11273" name="テキスト ボックス 31">
            <a:extLst>
              <a:ext uri="{FF2B5EF4-FFF2-40B4-BE49-F238E27FC236}">
                <a16:creationId xmlns:a16="http://schemas.microsoft.com/office/drawing/2014/main" id="{013E71E6-2AA9-4E80-DFAF-07224D9EEF6E}"/>
              </a:ext>
            </a:extLst>
          </p:cNvPr>
          <p:cNvSpPr txBox="1">
            <a:spLocks noChangeArrowheads="1"/>
          </p:cNvSpPr>
          <p:nvPr/>
        </p:nvSpPr>
        <p:spPr bwMode="auto">
          <a:xfrm>
            <a:off x="314325" y="2689225"/>
            <a:ext cx="23764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a:t>
            </a:r>
            <a:endParaRPr lang="en-US" altLang="ja-JP" sz="1800">
              <a:latin typeface="ＭＳ Ｐゴシック" panose="020B0600070205080204" pitchFamily="34" charset="-128"/>
            </a:endParaRPr>
          </a:p>
          <a:p>
            <a:pPr eaLnBrk="1" hangingPunct="1">
              <a:spcBef>
                <a:spcPct val="0"/>
              </a:spcBef>
              <a:buFontTx/>
              <a:buNone/>
            </a:pPr>
            <a:r>
              <a:rPr lang="ja-JP" altLang="en-US" sz="1800">
                <a:latin typeface="ＭＳ Ｐゴシック" panose="020B0600070205080204" pitchFamily="34" charset="-128"/>
              </a:rPr>
              <a:t>　　　　　年　　月　　日</a:t>
            </a:r>
            <a:endParaRPr lang="ja-JP" altLang="en-US" sz="1800">
              <a:latin typeface="Arial" panose="020B0604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正方形/長方形 25">
            <a:extLst>
              <a:ext uri="{FF2B5EF4-FFF2-40B4-BE49-F238E27FC236}">
                <a16:creationId xmlns:a16="http://schemas.microsoft.com/office/drawing/2014/main" id="{FBB516A6-6166-4F47-8695-F80514B103B7}"/>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12291" name="正方形/長方形 26">
            <a:extLst>
              <a:ext uri="{FF2B5EF4-FFF2-40B4-BE49-F238E27FC236}">
                <a16:creationId xmlns:a16="http://schemas.microsoft.com/office/drawing/2014/main" id="{7AD1974F-27D9-62F5-8F77-ABBC84BBB623}"/>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上顎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D99DC6DC-CA7D-0F66-6C4E-7CA704D5DE13}"/>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FF3E531A-EDB6-379D-29B6-67E42EB83258}"/>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26238E48-5332-BE4B-FF87-E48ECF5AF2FD}"/>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46705BFD-3B0D-2074-12A6-2C0AB56DE1D9}"/>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12296" name="テキスト ボックス 31">
            <a:extLst>
              <a:ext uri="{FF2B5EF4-FFF2-40B4-BE49-F238E27FC236}">
                <a16:creationId xmlns:a16="http://schemas.microsoft.com/office/drawing/2014/main" id="{E3D81BB0-B3BB-62EB-4706-D9A6A37854EA}"/>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95183884-EB8C-3C68-F8C5-9FB71065FF1B}"/>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7789E932-64AF-0120-AA4C-DFDCF39EE358}"/>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
        <p:nvSpPr>
          <p:cNvPr id="12299" name="正方形/長方形 22">
            <a:extLst>
              <a:ext uri="{FF2B5EF4-FFF2-40B4-BE49-F238E27FC236}">
                <a16:creationId xmlns:a16="http://schemas.microsoft.com/office/drawing/2014/main" id="{4C447A64-5478-B3A2-8D6A-FCB0E9591FA6}"/>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正方形/長方形 22">
            <a:extLst>
              <a:ext uri="{FF2B5EF4-FFF2-40B4-BE49-F238E27FC236}">
                <a16:creationId xmlns:a16="http://schemas.microsoft.com/office/drawing/2014/main" id="{C08614C9-099A-7849-C197-396B4CE1EFAB}"/>
              </a:ext>
            </a:extLst>
          </p:cNvPr>
          <p:cNvSpPr>
            <a:spLocks noChangeArrowheads="1"/>
          </p:cNvSpPr>
          <p:nvPr/>
        </p:nvSpPr>
        <p:spPr bwMode="auto">
          <a:xfrm>
            <a:off x="5426075" y="6286500"/>
            <a:ext cx="45212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solidFill>
                  <a:srgbClr val="00B0F0"/>
                </a:solidFill>
                <a:latin typeface="HGPｺﾞｼｯｸE" panose="020B0900000000000000" pitchFamily="34" charset="-128"/>
                <a:ea typeface="HGPｺﾞｼｯｸE" panose="020B0900000000000000" pitchFamily="34" charset="-128"/>
              </a:rPr>
              <a:t>上下に分ける場合はこちらを使用して下さい</a:t>
            </a:r>
            <a:r>
              <a:rPr lang="ja-JP" altLang="en-US" sz="1800">
                <a:solidFill>
                  <a:srgbClr val="AEF8C7"/>
                </a:solidFill>
                <a:latin typeface="HGP創英角ﾎﾟｯﾌﾟ体" pitchFamily="50" charset="-128"/>
                <a:ea typeface="HGP創英角ﾎﾟｯﾌﾟ体" pitchFamily="50" charset="-128"/>
              </a:rPr>
              <a:t>。</a:t>
            </a:r>
            <a:endParaRPr lang="en-US" altLang="ja-JP" sz="1800">
              <a:solidFill>
                <a:srgbClr val="AEF8C7"/>
              </a:solidFill>
              <a:latin typeface="HGP創英角ﾎﾟｯﾌﾟ体" pitchFamily="50" charset="-128"/>
              <a:ea typeface="HGP創英角ﾎﾟｯﾌﾟ体" pitchFamily="50" charset="-128"/>
            </a:endParaRPr>
          </a:p>
        </p:txBody>
      </p:sp>
      <p:sp>
        <p:nvSpPr>
          <p:cNvPr id="13315" name="正方形/長方形 25">
            <a:extLst>
              <a:ext uri="{FF2B5EF4-FFF2-40B4-BE49-F238E27FC236}">
                <a16:creationId xmlns:a16="http://schemas.microsoft.com/office/drawing/2014/main" id="{45A08B2E-0BF8-4709-275E-12996216B277}"/>
              </a:ext>
            </a:extLst>
          </p:cNvPr>
          <p:cNvSpPr>
            <a:spLocks noChangeArrowheads="1"/>
          </p:cNvSpPr>
          <p:nvPr/>
        </p:nvSpPr>
        <p:spPr bwMode="auto">
          <a:xfrm>
            <a:off x="3443288" y="1905000"/>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13316" name="正方形/長方形 26">
            <a:extLst>
              <a:ext uri="{FF2B5EF4-FFF2-40B4-BE49-F238E27FC236}">
                <a16:creationId xmlns:a16="http://schemas.microsoft.com/office/drawing/2014/main" id="{AFD63EDF-D076-3DBB-CD56-F07D1F3E1D60}"/>
              </a:ext>
            </a:extLst>
          </p:cNvPr>
          <p:cNvSpPr>
            <a:spLocks noChangeArrowheads="1"/>
          </p:cNvSpPr>
          <p:nvPr/>
        </p:nvSpPr>
        <p:spPr bwMode="auto">
          <a:xfrm>
            <a:off x="3887788" y="4573588"/>
            <a:ext cx="22860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buFontTx/>
              <a:buNone/>
            </a:pPr>
            <a:r>
              <a:rPr lang="ja-JP" altLang="en-US" sz="1400"/>
              <a:t>エックス線写真　下顎</a:t>
            </a:r>
            <a:endParaRPr lang="en-US" altLang="ja-JP" sz="1400"/>
          </a:p>
          <a:p>
            <a:pPr algn="ctr" eaLnBrk="1" hangingPunct="1">
              <a:spcBef>
                <a:spcPct val="0"/>
              </a:spcBef>
              <a:buFontTx/>
              <a:buNone/>
            </a:pPr>
            <a:r>
              <a:rPr lang="ja-JP" altLang="en-US" sz="1400"/>
              <a:t>（</a:t>
            </a:r>
            <a:r>
              <a:rPr lang="en-US" altLang="ja-JP" sz="1400"/>
              <a:t>10</a:t>
            </a:r>
            <a:r>
              <a:rPr lang="ja-JP" altLang="en-US" sz="1400"/>
              <a:t>枚法　または　</a:t>
            </a:r>
            <a:r>
              <a:rPr lang="en-US" altLang="ja-JP" sz="1400"/>
              <a:t>14</a:t>
            </a:r>
            <a:r>
              <a:rPr lang="ja-JP" altLang="en-US" sz="1400"/>
              <a:t>枚法）</a:t>
            </a:r>
          </a:p>
        </p:txBody>
      </p:sp>
      <p:sp>
        <p:nvSpPr>
          <p:cNvPr id="28" name="正方形/長方形 27">
            <a:extLst>
              <a:ext uri="{FF2B5EF4-FFF2-40B4-BE49-F238E27FC236}">
                <a16:creationId xmlns:a16="http://schemas.microsoft.com/office/drawing/2014/main" id="{1E45E861-0474-8642-4C2B-47C13098192B}"/>
              </a:ext>
            </a:extLst>
          </p:cNvPr>
          <p:cNvSpPr/>
          <p:nvPr/>
        </p:nvSpPr>
        <p:spPr>
          <a:xfrm>
            <a:off x="2671763" y="2571750"/>
            <a:ext cx="4200525" cy="338138"/>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31" name="正方形/長方形 30">
            <a:extLst>
              <a:ext uri="{FF2B5EF4-FFF2-40B4-BE49-F238E27FC236}">
                <a16:creationId xmlns:a16="http://schemas.microsoft.com/office/drawing/2014/main" id="{40729BD6-1162-7961-33AA-8AD1B2B9BDF7}"/>
              </a:ext>
            </a:extLst>
          </p:cNvPr>
          <p:cNvSpPr/>
          <p:nvPr/>
        </p:nvSpPr>
        <p:spPr>
          <a:xfrm>
            <a:off x="1370013" y="1535113"/>
            <a:ext cx="7929562" cy="17875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2" name="正方形/長方形 31">
            <a:extLst>
              <a:ext uri="{FF2B5EF4-FFF2-40B4-BE49-F238E27FC236}">
                <a16:creationId xmlns:a16="http://schemas.microsoft.com/office/drawing/2014/main" id="{DCE05E92-357D-98AB-BA7B-C3BB527C5826}"/>
              </a:ext>
            </a:extLst>
          </p:cNvPr>
          <p:cNvSpPr/>
          <p:nvPr/>
        </p:nvSpPr>
        <p:spPr>
          <a:xfrm>
            <a:off x="1370013" y="4294188"/>
            <a:ext cx="7929562" cy="17859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ja-JP" altLang="en-US"/>
          </a:p>
        </p:txBody>
      </p:sp>
      <p:sp>
        <p:nvSpPr>
          <p:cNvPr id="33" name="正方形/長方形 32">
            <a:extLst>
              <a:ext uri="{FF2B5EF4-FFF2-40B4-BE49-F238E27FC236}">
                <a16:creationId xmlns:a16="http://schemas.microsoft.com/office/drawing/2014/main" id="{1CDCE39C-F8A7-FA04-9337-628783FBEC7A}"/>
              </a:ext>
            </a:extLst>
          </p:cNvPr>
          <p:cNvSpPr/>
          <p:nvPr/>
        </p:nvSpPr>
        <p:spPr>
          <a:xfrm>
            <a:off x="3101975" y="5360988"/>
            <a:ext cx="4200525" cy="336550"/>
          </a:xfrm>
          <a:prstGeom prst="rect">
            <a:avLst/>
          </a:prstGeom>
        </p:spPr>
        <p:txBody>
          <a:bodyPr wrap="none">
            <a:spAutoFit/>
          </a:bodyPr>
          <a:lstStyle/>
          <a:p>
            <a:pPr eaLnBrk="1" fontAlgn="auto" hangingPunct="1">
              <a:spcBef>
                <a:spcPts val="0"/>
              </a:spcBef>
              <a:spcAft>
                <a:spcPts val="0"/>
              </a:spcAft>
              <a:defRPr/>
            </a:pPr>
            <a:r>
              <a:rPr lang="ja-JP" altLang="en-US" sz="1600" dirty="0">
                <a:latin typeface="+mj-ea"/>
                <a:ea typeface="+mj-ea"/>
              </a:rPr>
              <a:t>サイズ：高さ ５</a:t>
            </a:r>
            <a:r>
              <a:rPr lang="en-US" altLang="ja-JP" sz="1600" dirty="0">
                <a:latin typeface="+mj-ea"/>
                <a:ea typeface="+mj-ea"/>
              </a:rPr>
              <a:t> </a:t>
            </a:r>
            <a:r>
              <a:rPr lang="ja-JP" altLang="en-US" sz="1600" dirty="0">
                <a:latin typeface="+mj-ea"/>
                <a:ea typeface="+mj-ea"/>
              </a:rPr>
              <a:t>ｃｍ（</a:t>
            </a:r>
            <a:r>
              <a:rPr lang="en-US" altLang="ja-JP" sz="1600" dirty="0">
                <a:latin typeface="+mj-ea"/>
                <a:ea typeface="+mj-ea"/>
              </a:rPr>
              <a:t>14</a:t>
            </a:r>
            <a:r>
              <a:rPr lang="ja-JP" altLang="en-US" sz="1600" dirty="0">
                <a:latin typeface="+mj-ea"/>
                <a:ea typeface="+mj-ea"/>
              </a:rPr>
              <a:t>枚法は調整してください）</a:t>
            </a:r>
          </a:p>
        </p:txBody>
      </p:sp>
      <p:sp>
        <p:nvSpPr>
          <p:cNvPr id="13321" name="テキスト ボックス 31">
            <a:extLst>
              <a:ext uri="{FF2B5EF4-FFF2-40B4-BE49-F238E27FC236}">
                <a16:creationId xmlns:a16="http://schemas.microsoft.com/office/drawing/2014/main" id="{4FCF6B2D-AA0A-1D15-171B-FE02A478ECC0}"/>
              </a:ext>
            </a:extLst>
          </p:cNvPr>
          <p:cNvSpPr txBox="1">
            <a:spLocks noChangeArrowheads="1"/>
          </p:cNvSpPr>
          <p:nvPr/>
        </p:nvSpPr>
        <p:spPr bwMode="auto">
          <a:xfrm>
            <a:off x="3538538" y="955675"/>
            <a:ext cx="29845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buFontTx/>
              <a:buNone/>
            </a:pPr>
            <a:r>
              <a:rPr lang="ja-JP" altLang="en-US" sz="1800">
                <a:latin typeface="ＭＳ Ｐゴシック" panose="020B0600070205080204" pitchFamily="34" charset="-128"/>
              </a:rPr>
              <a:t>初診時：　　年　　月　　日</a:t>
            </a:r>
            <a:endParaRPr lang="ja-JP" altLang="en-US" sz="1800">
              <a:latin typeface="Arial" panose="020B0604020202020204" pitchFamily="34" charset="0"/>
            </a:endParaRPr>
          </a:p>
        </p:txBody>
      </p:sp>
      <p:sp>
        <p:nvSpPr>
          <p:cNvPr id="16" name="正方形/長方形 15">
            <a:extLst>
              <a:ext uri="{FF2B5EF4-FFF2-40B4-BE49-F238E27FC236}">
                <a16:creationId xmlns:a16="http://schemas.microsoft.com/office/drawing/2014/main" id="{DD6BC719-E2D4-250A-FE72-1DC21A6F9C66}"/>
              </a:ext>
            </a:extLst>
          </p:cNvPr>
          <p:cNvSpPr/>
          <p:nvPr/>
        </p:nvSpPr>
        <p:spPr>
          <a:xfrm>
            <a:off x="3090863" y="3733800"/>
            <a:ext cx="4211637" cy="369888"/>
          </a:xfrm>
          <a:prstGeom prst="rect">
            <a:avLst/>
          </a:prstGeom>
        </p:spPr>
        <p:txBody>
          <a:bodyPr>
            <a:spAutoFit/>
          </a:bodyPr>
          <a:lstStyle/>
          <a:p>
            <a:pPr eaLnBrk="1" fontAlgn="auto" hangingPunct="1">
              <a:spcBef>
                <a:spcPts val="0"/>
              </a:spcBef>
              <a:spcAft>
                <a:spcPts val="0"/>
              </a:spcAft>
              <a:defRPr/>
            </a:pPr>
            <a:r>
              <a:rPr lang="ja-JP" altLang="en-US" dirty="0">
                <a:latin typeface="+mj-ea"/>
                <a:ea typeface="+mj-ea"/>
              </a:rPr>
              <a:t>メインテナンス時：　　　　年　　月　　日</a:t>
            </a:r>
          </a:p>
        </p:txBody>
      </p:sp>
      <p:sp>
        <p:nvSpPr>
          <p:cNvPr id="18" name="正方形/長方形 17">
            <a:extLst>
              <a:ext uri="{FF2B5EF4-FFF2-40B4-BE49-F238E27FC236}">
                <a16:creationId xmlns:a16="http://schemas.microsoft.com/office/drawing/2014/main" id="{AAE7B707-DF46-4924-EB1C-35CA926F25A0}"/>
              </a:ext>
            </a:extLst>
          </p:cNvPr>
          <p:cNvSpPr/>
          <p:nvPr/>
        </p:nvSpPr>
        <p:spPr>
          <a:xfrm>
            <a:off x="579438" y="474663"/>
            <a:ext cx="1416050" cy="461962"/>
          </a:xfrm>
          <a:prstGeom prst="rect">
            <a:avLst/>
          </a:prstGeom>
        </p:spPr>
        <p:txBody>
          <a:bodyPr wrap="none">
            <a:spAutoFit/>
          </a:bodyPr>
          <a:lstStyle/>
          <a:p>
            <a:pPr eaLnBrk="1" fontAlgn="auto" hangingPunct="1">
              <a:spcBef>
                <a:spcPts val="0"/>
              </a:spcBef>
              <a:spcAft>
                <a:spcPts val="0"/>
              </a:spcAft>
              <a:defRPr/>
            </a:pPr>
            <a:r>
              <a:rPr lang="en-US" altLang="ja-JP" sz="2400" dirty="0">
                <a:latin typeface="+mj-ea"/>
                <a:ea typeface="ＭＳ Ｐゴシック" charset="-128"/>
              </a:rPr>
              <a:t>Ⅹ</a:t>
            </a:r>
            <a:r>
              <a:rPr lang="ja-JP" altLang="en-US" sz="2400" dirty="0">
                <a:latin typeface="+mj-ea"/>
                <a:ea typeface="ＭＳ Ｐゴシック" charset="-128"/>
              </a:rPr>
              <a:t>線写真</a:t>
            </a:r>
            <a:endParaRPr lang="en-US" altLang="ja-JP" sz="2400" dirty="0">
              <a:latin typeface="+mj-ea"/>
              <a:ea typeface="ＭＳ Ｐゴシック"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1477</TotalTime>
  <Words>726</Words>
  <Application>Microsoft Office PowerPoint</Application>
  <PresentationFormat>35mm スライド</PresentationFormat>
  <Paragraphs>142</Paragraphs>
  <Slides>11</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HGPｺﾞｼｯｸE</vt:lpstr>
      <vt:lpstr>HGP創英角ﾎﾟｯﾌﾟ体</vt:lpstr>
      <vt:lpstr>ＭＳ Ｐゴシック</vt:lpstr>
      <vt:lpstr>Arial</vt:lpstr>
      <vt:lpstr>Calibri</vt:lpstr>
      <vt:lpstr>Office テーマ</vt:lpstr>
      <vt:lpstr>日本臨床歯周病学会　認定歯科衛生士 「症例提出用テンプレート」　の使用法について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Yasushi Furuichi</dc:creator>
  <cp:lastModifiedBy>星 るり子</cp:lastModifiedBy>
  <cp:revision>125</cp:revision>
  <cp:lastPrinted>2013-08-21T05:01:41Z</cp:lastPrinted>
  <dcterms:created xsi:type="dcterms:W3CDTF">2009-10-14T10:02:08Z</dcterms:created>
  <dcterms:modified xsi:type="dcterms:W3CDTF">2026-01-09T07:50:12Z</dcterms:modified>
</cp:coreProperties>
</file>