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handoutMasterIdLst>
    <p:handoutMasterId r:id="rId14"/>
  </p:handoutMasterIdLst>
  <p:sldIdLst>
    <p:sldId id="275" r:id="rId2"/>
    <p:sldId id="256" r:id="rId3"/>
    <p:sldId id="281" r:id="rId4"/>
    <p:sldId id="282" r:id="rId5"/>
    <p:sldId id="283" r:id="rId6"/>
    <p:sldId id="284" r:id="rId7"/>
    <p:sldId id="258" r:id="rId8"/>
    <p:sldId id="268" r:id="rId9"/>
    <p:sldId id="271" r:id="rId10"/>
    <p:sldId id="262" r:id="rId11"/>
    <p:sldId id="263" r:id="rId12"/>
  </p:sldIdLst>
  <p:sldSz cx="10287000" cy="6858000" type="35mm"/>
  <p:notesSz cx="6735763" cy="9866313"/>
  <p:defaultTextStyle>
    <a:defPPr>
      <a:defRPr lang="ja-JP"/>
    </a:defPPr>
    <a:lvl1pPr algn="l" rtl="0" eaLnBrk="0" fontAlgn="base" hangingPunct="0">
      <a:spcBef>
        <a:spcPct val="0"/>
      </a:spcBef>
      <a:spcAft>
        <a:spcPct val="0"/>
      </a:spcAft>
      <a:defRPr kumimoji="1"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kumimoji="1"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kumimoji="1"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kumimoji="1"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kumimoji="1"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umimoji="1"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umimoji="1"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umimoji="1"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umimoji="1"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32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171" autoAdjust="0"/>
    <p:restoredTop sz="83379"/>
  </p:normalViewPr>
  <p:slideViewPr>
    <p:cSldViewPr showGuides="1">
      <p:cViewPr varScale="1">
        <p:scale>
          <a:sx n="83" d="100"/>
          <a:sy n="83" d="100"/>
        </p:scale>
        <p:origin x="678" y="84"/>
      </p:cViewPr>
      <p:guideLst>
        <p:guide orient="horz" pos="2160"/>
        <p:guide pos="324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A6DE673B-AE43-6D4E-9F8F-4E8655A3E8AB}"/>
              </a:ext>
            </a:extLst>
          </p:cNvPr>
          <p:cNvSpPr>
            <a:spLocks noGrp="1" noChangeArrowheads="1"/>
          </p:cNvSpPr>
          <p:nvPr>
            <p:ph type="hdr" sz="quarter"/>
          </p:nvPr>
        </p:nvSpPr>
        <p:spPr bwMode="auto">
          <a:xfrm>
            <a:off x="0" y="0"/>
            <a:ext cx="2919413" cy="493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ea typeface="ＭＳ Ｐゴシック" charset="-128"/>
              </a:defRPr>
            </a:lvl1pPr>
          </a:lstStyle>
          <a:p>
            <a:pPr>
              <a:defRPr/>
            </a:pPr>
            <a:endParaRPr lang="ja-JP" altLang="en-US"/>
          </a:p>
        </p:txBody>
      </p:sp>
      <p:sp>
        <p:nvSpPr>
          <p:cNvPr id="28675" name="Rectangle 3">
            <a:extLst>
              <a:ext uri="{FF2B5EF4-FFF2-40B4-BE49-F238E27FC236}">
                <a16:creationId xmlns:a16="http://schemas.microsoft.com/office/drawing/2014/main" id="{6749A86B-9B31-8A4B-9A57-0C564B036554}"/>
              </a:ext>
            </a:extLst>
          </p:cNvPr>
          <p:cNvSpPr>
            <a:spLocks noGrp="1" noChangeArrowheads="1"/>
          </p:cNvSpPr>
          <p:nvPr>
            <p:ph type="dt" sz="quarter" idx="1"/>
          </p:nvPr>
        </p:nvSpPr>
        <p:spPr bwMode="auto">
          <a:xfrm>
            <a:off x="3816350" y="0"/>
            <a:ext cx="2919413" cy="493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ea typeface="ＭＳ Ｐゴシック" charset="-128"/>
              </a:defRPr>
            </a:lvl1pPr>
          </a:lstStyle>
          <a:p>
            <a:pPr>
              <a:defRPr/>
            </a:pPr>
            <a:fld id="{9030F8FA-98DC-9143-82C8-38B22FE393F2}" type="datetimeFigureOut">
              <a:rPr lang="ja-JP" altLang="en-US"/>
              <a:pPr>
                <a:defRPr/>
              </a:pPr>
              <a:t>2025/3/5</a:t>
            </a:fld>
            <a:endParaRPr lang="ja-JP" altLang="en-US"/>
          </a:p>
        </p:txBody>
      </p:sp>
      <p:sp>
        <p:nvSpPr>
          <p:cNvPr id="28676" name="Rectangle 4">
            <a:extLst>
              <a:ext uri="{FF2B5EF4-FFF2-40B4-BE49-F238E27FC236}">
                <a16:creationId xmlns:a16="http://schemas.microsoft.com/office/drawing/2014/main" id="{B167BBDA-913A-814C-BE2F-B25477E34881}"/>
              </a:ext>
            </a:extLst>
          </p:cNvPr>
          <p:cNvSpPr>
            <a:spLocks noGrp="1" noChangeArrowheads="1"/>
          </p:cNvSpPr>
          <p:nvPr>
            <p:ph type="ftr" sz="quarter" idx="2"/>
          </p:nvPr>
        </p:nvSpPr>
        <p:spPr bwMode="auto">
          <a:xfrm>
            <a:off x="0" y="9372600"/>
            <a:ext cx="2919413" cy="49371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ea typeface="ＭＳ Ｐゴシック" charset="-128"/>
              </a:defRPr>
            </a:lvl1pPr>
          </a:lstStyle>
          <a:p>
            <a:pPr>
              <a:defRPr/>
            </a:pPr>
            <a:endParaRPr lang="ja-JP" altLang="en-US"/>
          </a:p>
        </p:txBody>
      </p:sp>
      <p:sp>
        <p:nvSpPr>
          <p:cNvPr id="28677" name="Rectangle 5">
            <a:extLst>
              <a:ext uri="{FF2B5EF4-FFF2-40B4-BE49-F238E27FC236}">
                <a16:creationId xmlns:a16="http://schemas.microsoft.com/office/drawing/2014/main" id="{25F69773-8FAB-7A49-9369-ACFA7A806CAE}"/>
              </a:ext>
            </a:extLst>
          </p:cNvPr>
          <p:cNvSpPr>
            <a:spLocks noGrp="1" noChangeArrowheads="1"/>
          </p:cNvSpPr>
          <p:nvPr>
            <p:ph type="sldNum" sz="quarter" idx="3"/>
          </p:nvPr>
        </p:nvSpPr>
        <p:spPr bwMode="auto">
          <a:xfrm>
            <a:off x="3816350" y="9372600"/>
            <a:ext cx="2919413" cy="49371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ea typeface="ＭＳ Ｐゴシック" charset="-128"/>
              </a:defRPr>
            </a:lvl1pPr>
          </a:lstStyle>
          <a:p>
            <a:pPr>
              <a:defRPr/>
            </a:pPr>
            <a:fld id="{4E1FA0F6-A321-4F4B-A094-0C80BF66C292}" type="slidenum">
              <a:rPr lang="ja-JP" altLang="en-US"/>
              <a:pPr>
                <a:defRPr/>
              </a:pPr>
              <a:t>‹#›</a:t>
            </a:fld>
            <a:endParaRPr lang="ja-JP"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ヘッダー プレースホルダ 1">
            <a:extLst>
              <a:ext uri="{FF2B5EF4-FFF2-40B4-BE49-F238E27FC236}">
                <a16:creationId xmlns:a16="http://schemas.microsoft.com/office/drawing/2014/main" id="{2C04EF8C-B1BA-FB4E-A9F8-0070A7D5F2E3}"/>
              </a:ext>
            </a:extLst>
          </p:cNvPr>
          <p:cNvSpPr>
            <a:spLocks noGrp="1"/>
          </p:cNvSpPr>
          <p:nvPr>
            <p:ph type="hdr" sz="quarter"/>
          </p:nvPr>
        </p:nvSpPr>
        <p:spPr>
          <a:xfrm>
            <a:off x="0" y="0"/>
            <a:ext cx="2919413" cy="493713"/>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ja-JP" altLang="en-US"/>
          </a:p>
        </p:txBody>
      </p:sp>
      <p:sp>
        <p:nvSpPr>
          <p:cNvPr id="3" name="日付プレースホルダ 2">
            <a:extLst>
              <a:ext uri="{FF2B5EF4-FFF2-40B4-BE49-F238E27FC236}">
                <a16:creationId xmlns:a16="http://schemas.microsoft.com/office/drawing/2014/main" id="{3B085E3E-4496-E84E-998D-3AC97F478ED8}"/>
              </a:ext>
            </a:extLst>
          </p:cNvPr>
          <p:cNvSpPr>
            <a:spLocks noGrp="1"/>
          </p:cNvSpPr>
          <p:nvPr>
            <p:ph type="dt" idx="1"/>
          </p:nvPr>
        </p:nvSpPr>
        <p:spPr>
          <a:xfrm>
            <a:off x="3814763" y="0"/>
            <a:ext cx="2919412" cy="493713"/>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64F1D9C1-5005-1146-A1F3-DF075ACCCD8B}" type="datetimeFigureOut">
              <a:rPr lang="ja-JP" altLang="en-US"/>
              <a:pPr>
                <a:defRPr/>
              </a:pPr>
              <a:t>2025/3/5</a:t>
            </a:fld>
            <a:endParaRPr lang="ja-JP" altLang="en-US"/>
          </a:p>
        </p:txBody>
      </p:sp>
      <p:sp>
        <p:nvSpPr>
          <p:cNvPr id="4" name="スライド イメージ プレースホルダ 3">
            <a:extLst>
              <a:ext uri="{FF2B5EF4-FFF2-40B4-BE49-F238E27FC236}">
                <a16:creationId xmlns:a16="http://schemas.microsoft.com/office/drawing/2014/main" id="{9CB46755-34A4-0A4E-8AB7-40446D824EC5}"/>
              </a:ext>
            </a:extLst>
          </p:cNvPr>
          <p:cNvSpPr>
            <a:spLocks noGrp="1" noRot="1" noChangeAspect="1"/>
          </p:cNvSpPr>
          <p:nvPr>
            <p:ph type="sldImg" idx="2"/>
          </p:nvPr>
        </p:nvSpPr>
        <p:spPr>
          <a:xfrm>
            <a:off x="593725" y="739775"/>
            <a:ext cx="5548313" cy="3700463"/>
          </a:xfrm>
          <a:prstGeom prst="rect">
            <a:avLst/>
          </a:prstGeom>
          <a:noFill/>
          <a:ln w="12700">
            <a:solidFill>
              <a:prstClr val="black"/>
            </a:solidFill>
          </a:ln>
        </p:spPr>
        <p:txBody>
          <a:bodyPr vert="horz" lIns="91440" tIns="45720" rIns="91440" bIns="45720" rtlCol="0" anchor="ctr"/>
          <a:lstStyle/>
          <a:p>
            <a:pPr lvl="0"/>
            <a:endParaRPr lang="ja-JP" altLang="en-US" noProof="0"/>
          </a:p>
        </p:txBody>
      </p:sp>
      <p:sp>
        <p:nvSpPr>
          <p:cNvPr id="5" name="ノート プレースホルダ 4">
            <a:extLst>
              <a:ext uri="{FF2B5EF4-FFF2-40B4-BE49-F238E27FC236}">
                <a16:creationId xmlns:a16="http://schemas.microsoft.com/office/drawing/2014/main" id="{55195028-F929-6244-A51A-7EA581C9BECC}"/>
              </a:ext>
            </a:extLst>
          </p:cNvPr>
          <p:cNvSpPr>
            <a:spLocks noGrp="1"/>
          </p:cNvSpPr>
          <p:nvPr>
            <p:ph type="body" sz="quarter" idx="3"/>
          </p:nvPr>
        </p:nvSpPr>
        <p:spPr>
          <a:xfrm>
            <a:off x="673100" y="4686300"/>
            <a:ext cx="5389563" cy="4440238"/>
          </a:xfrm>
          <a:prstGeom prst="rect">
            <a:avLst/>
          </a:prstGeom>
        </p:spPr>
        <p:txBody>
          <a:bodyPr vert="horz" lIns="91440" tIns="45720" rIns="91440" bIns="45720" rtlCol="0">
            <a:normAutofit/>
          </a:bodyPr>
          <a:lstStyle/>
          <a:p>
            <a:pPr lvl="0"/>
            <a:r>
              <a:rPr lang="ja-JP" altLang="en-US" noProof="0"/>
              <a:t>マスタ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p>
        </p:txBody>
      </p:sp>
      <p:sp>
        <p:nvSpPr>
          <p:cNvPr id="6" name="フッター プレースホルダ 5">
            <a:extLst>
              <a:ext uri="{FF2B5EF4-FFF2-40B4-BE49-F238E27FC236}">
                <a16:creationId xmlns:a16="http://schemas.microsoft.com/office/drawing/2014/main" id="{9FB4C01E-1BD5-D345-9FE9-F61C0EEF6E23}"/>
              </a:ext>
            </a:extLst>
          </p:cNvPr>
          <p:cNvSpPr>
            <a:spLocks noGrp="1"/>
          </p:cNvSpPr>
          <p:nvPr>
            <p:ph type="ftr" sz="quarter" idx="4"/>
          </p:nvPr>
        </p:nvSpPr>
        <p:spPr>
          <a:xfrm>
            <a:off x="0" y="9371013"/>
            <a:ext cx="2919413" cy="493712"/>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ja-JP" altLang="en-US"/>
          </a:p>
        </p:txBody>
      </p:sp>
      <p:sp>
        <p:nvSpPr>
          <p:cNvPr id="7" name="スライド番号プレースホルダ 6">
            <a:extLst>
              <a:ext uri="{FF2B5EF4-FFF2-40B4-BE49-F238E27FC236}">
                <a16:creationId xmlns:a16="http://schemas.microsoft.com/office/drawing/2014/main" id="{81EA4B1C-3293-3A44-92B0-310C394941E9}"/>
              </a:ext>
            </a:extLst>
          </p:cNvPr>
          <p:cNvSpPr>
            <a:spLocks noGrp="1"/>
          </p:cNvSpPr>
          <p:nvPr>
            <p:ph type="sldNum" sz="quarter" idx="5"/>
          </p:nvPr>
        </p:nvSpPr>
        <p:spPr>
          <a:xfrm>
            <a:off x="3814763" y="9371013"/>
            <a:ext cx="2919412" cy="493712"/>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charset="0"/>
                <a:ea typeface="ＭＳ Ｐゴシック" charset="-128"/>
              </a:defRPr>
            </a:lvl1pPr>
          </a:lstStyle>
          <a:p>
            <a:pPr>
              <a:defRPr/>
            </a:pPr>
            <a:fld id="{F9410562-14E0-6646-8942-758030829928}" type="slidenum">
              <a:rPr lang="ja-JP" altLang="en-US"/>
              <a:pPr>
                <a:defRPr/>
              </a:pPr>
              <a:t>‹#›</a:t>
            </a:fld>
            <a:endParaRPr lang="ja-JP"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スライド イメージ プレースホルダ 1">
            <a:extLst>
              <a:ext uri="{FF2B5EF4-FFF2-40B4-BE49-F238E27FC236}">
                <a16:creationId xmlns:a16="http://schemas.microsoft.com/office/drawing/2014/main" id="{017FFB60-DBD2-3641-875F-1462621E648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0" name="ノート プレースホルダ 2">
            <a:extLst>
              <a:ext uri="{FF2B5EF4-FFF2-40B4-BE49-F238E27FC236}">
                <a16:creationId xmlns:a16="http://schemas.microsoft.com/office/drawing/2014/main" id="{884F4273-19CF-F542-9856-B095A95C07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ja-JP" altLang="en-US"/>
          </a:p>
        </p:txBody>
      </p:sp>
      <p:sp>
        <p:nvSpPr>
          <p:cNvPr id="17411" name="スライド番号プレースホルダ 3">
            <a:extLst>
              <a:ext uri="{FF2B5EF4-FFF2-40B4-BE49-F238E27FC236}">
                <a16:creationId xmlns:a16="http://schemas.microsoft.com/office/drawing/2014/main" id="{23BAA8D7-8DD0-D649-B613-5F3491A7EC0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kumimoji="1"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kumimoji="1"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kumimoji="1"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kumimoji="1"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kumimoji="1"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kumimoji="1"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kumimoji="1"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kumimoji="1"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2F806156-B840-F74D-9BBD-ECE07F35EFCC}" type="slidenum">
              <a:rPr lang="ja-JP" altLang="en-US" smtClean="0"/>
              <a:pPr>
                <a:spcBef>
                  <a:spcPct val="0"/>
                </a:spcBef>
              </a:pPr>
              <a:t>2</a:t>
            </a:fld>
            <a:endParaRPr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スライド イメージ プレースホルダ 1">
            <a:extLst>
              <a:ext uri="{FF2B5EF4-FFF2-40B4-BE49-F238E27FC236}">
                <a16:creationId xmlns:a16="http://schemas.microsoft.com/office/drawing/2014/main" id="{23077DCA-4CFF-0941-B6CD-CDA77CD430A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6" name="ノート プレースホルダ 2">
            <a:extLst>
              <a:ext uri="{FF2B5EF4-FFF2-40B4-BE49-F238E27FC236}">
                <a16:creationId xmlns:a16="http://schemas.microsoft.com/office/drawing/2014/main" id="{AD7DEE01-4EB7-4B49-A142-F4C155F9296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ja-JP" altLang="en-US"/>
          </a:p>
        </p:txBody>
      </p:sp>
      <p:sp>
        <p:nvSpPr>
          <p:cNvPr id="26627" name="スライド番号プレースホルダ 3">
            <a:extLst>
              <a:ext uri="{FF2B5EF4-FFF2-40B4-BE49-F238E27FC236}">
                <a16:creationId xmlns:a16="http://schemas.microsoft.com/office/drawing/2014/main" id="{8D869B3E-5370-C242-8314-F5776E79E3D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kumimoji="1"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kumimoji="1"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kumimoji="1"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kumimoji="1"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kumimoji="1"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kumimoji="1"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kumimoji="1"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kumimoji="1"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33F114C-7664-514B-AB1A-298878A630B5}" type="slidenum">
              <a:rPr lang="ja-JP" altLang="en-US" smtClean="0"/>
              <a:pPr>
                <a:spcBef>
                  <a:spcPct val="0"/>
                </a:spcBef>
              </a:pPr>
              <a:t>10</a:t>
            </a:fld>
            <a:endParaRPr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771525" y="2130426"/>
            <a:ext cx="8743950" cy="1470025"/>
          </a:xfrm>
        </p:spPr>
        <p:txBody>
          <a:bodyPr/>
          <a:lstStyle/>
          <a:p>
            <a:r>
              <a:rPr lang="ja-JP" altLang="en-US"/>
              <a:t>マスタ タイトルの書式設定</a:t>
            </a:r>
          </a:p>
        </p:txBody>
      </p:sp>
      <p:sp>
        <p:nvSpPr>
          <p:cNvPr id="3" name="サブタイトル 2"/>
          <p:cNvSpPr>
            <a:spLocks noGrp="1"/>
          </p:cNvSpPr>
          <p:nvPr>
            <p:ph type="subTitle" idx="1"/>
          </p:nvPr>
        </p:nvSpPr>
        <p:spPr>
          <a:xfrm>
            <a:off x="1543050" y="3886200"/>
            <a:ext cx="72009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a:t>マスタ サブタイトルの書式設定</a:t>
            </a:r>
          </a:p>
        </p:txBody>
      </p:sp>
      <p:sp>
        <p:nvSpPr>
          <p:cNvPr id="4" name="日付プレースホルダ 3">
            <a:extLst>
              <a:ext uri="{FF2B5EF4-FFF2-40B4-BE49-F238E27FC236}">
                <a16:creationId xmlns:a16="http://schemas.microsoft.com/office/drawing/2014/main" id="{81A623F4-2AB0-9A46-812E-12E2BDC89561}"/>
              </a:ext>
            </a:extLst>
          </p:cNvPr>
          <p:cNvSpPr>
            <a:spLocks noGrp="1"/>
          </p:cNvSpPr>
          <p:nvPr>
            <p:ph type="dt" sz="half" idx="10"/>
          </p:nvPr>
        </p:nvSpPr>
        <p:spPr/>
        <p:txBody>
          <a:bodyPr/>
          <a:lstStyle>
            <a:lvl1pPr>
              <a:defRPr/>
            </a:lvl1pPr>
          </a:lstStyle>
          <a:p>
            <a:pPr>
              <a:defRPr/>
            </a:pPr>
            <a:fld id="{E037E305-E82E-AC41-8A64-10E70A088301}" type="datetime1">
              <a:rPr lang="ja-JP" altLang="en-US"/>
              <a:pPr>
                <a:defRPr/>
              </a:pPr>
              <a:t>2025/3/5</a:t>
            </a:fld>
            <a:endParaRPr lang="ja-JP" altLang="en-US"/>
          </a:p>
        </p:txBody>
      </p:sp>
      <p:sp>
        <p:nvSpPr>
          <p:cNvPr id="5" name="フッター プレースホルダ 4">
            <a:extLst>
              <a:ext uri="{FF2B5EF4-FFF2-40B4-BE49-F238E27FC236}">
                <a16:creationId xmlns:a16="http://schemas.microsoft.com/office/drawing/2014/main" id="{C224B4AD-BFD8-D04D-A708-4FE3F37B93DE}"/>
              </a:ext>
            </a:extLst>
          </p:cNvPr>
          <p:cNvSpPr>
            <a:spLocks noGrp="1"/>
          </p:cNvSpPr>
          <p:nvPr>
            <p:ph type="ftr" sz="quarter" idx="11"/>
          </p:nvPr>
        </p:nvSpPr>
        <p:spPr/>
        <p:txBody>
          <a:bodyPr/>
          <a:lstStyle>
            <a:lvl1pPr>
              <a:defRPr/>
            </a:lvl1pPr>
          </a:lstStyle>
          <a:p>
            <a:pPr>
              <a:defRPr/>
            </a:pPr>
            <a:r>
              <a:rPr lang="ja-JP" altLang="en-US"/>
              <a:t>申請者：○○○○</a:t>
            </a:r>
          </a:p>
        </p:txBody>
      </p:sp>
      <p:sp>
        <p:nvSpPr>
          <p:cNvPr id="6" name="スライド番号プレースホルダ 5">
            <a:extLst>
              <a:ext uri="{FF2B5EF4-FFF2-40B4-BE49-F238E27FC236}">
                <a16:creationId xmlns:a16="http://schemas.microsoft.com/office/drawing/2014/main" id="{4D48891C-5E3A-AF4E-A393-1B1549994102}"/>
              </a:ext>
            </a:extLst>
          </p:cNvPr>
          <p:cNvSpPr>
            <a:spLocks noGrp="1"/>
          </p:cNvSpPr>
          <p:nvPr>
            <p:ph type="sldNum" sz="quarter" idx="12"/>
          </p:nvPr>
        </p:nvSpPr>
        <p:spPr/>
        <p:txBody>
          <a:bodyPr/>
          <a:lstStyle>
            <a:lvl1pPr>
              <a:defRPr/>
            </a:lvl1pPr>
          </a:lstStyle>
          <a:p>
            <a:pPr>
              <a:defRPr/>
            </a:pPr>
            <a:fld id="{D8B2F385-D6D8-E34F-BAC4-E9763DA85FF8}" type="slidenum">
              <a:rPr lang="ja-JP" altLang="en-US"/>
              <a:pPr>
                <a:defRPr/>
              </a:pPr>
              <a:t>‹#›</a:t>
            </a:fld>
            <a:endParaRPr lang="ja-JP" altLang="en-US"/>
          </a:p>
        </p:txBody>
      </p:sp>
    </p:spTree>
    <p:extLst>
      <p:ext uri="{BB962C8B-B14F-4D97-AF65-F5344CB8AC3E}">
        <p14:creationId xmlns:p14="http://schemas.microsoft.com/office/powerpoint/2010/main" val="616944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コンテンツ プレースホルダ 2"/>
          <p:cNvSpPr>
            <a:spLocks noGrp="1"/>
          </p:cNvSpPr>
          <p:nvPr>
            <p:ph idx="1"/>
          </p:nvPr>
        </p:nvSpPr>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日付プレースホルダ 3">
            <a:extLst>
              <a:ext uri="{FF2B5EF4-FFF2-40B4-BE49-F238E27FC236}">
                <a16:creationId xmlns:a16="http://schemas.microsoft.com/office/drawing/2014/main" id="{D23D0CE6-8F55-1745-B8C0-78D6DCFFB493}"/>
              </a:ext>
            </a:extLst>
          </p:cNvPr>
          <p:cNvSpPr>
            <a:spLocks noGrp="1"/>
          </p:cNvSpPr>
          <p:nvPr>
            <p:ph type="dt" sz="half" idx="10"/>
          </p:nvPr>
        </p:nvSpPr>
        <p:spPr/>
        <p:txBody>
          <a:bodyPr/>
          <a:lstStyle>
            <a:lvl1pPr>
              <a:defRPr/>
            </a:lvl1pPr>
          </a:lstStyle>
          <a:p>
            <a:pPr>
              <a:defRPr/>
            </a:pPr>
            <a:fld id="{918C8A25-2293-5F48-B306-277EA466D0BB}" type="datetime1">
              <a:rPr lang="ja-JP" altLang="en-US"/>
              <a:pPr>
                <a:defRPr/>
              </a:pPr>
              <a:t>2025/3/5</a:t>
            </a:fld>
            <a:endParaRPr lang="ja-JP" altLang="en-US"/>
          </a:p>
        </p:txBody>
      </p:sp>
      <p:sp>
        <p:nvSpPr>
          <p:cNvPr id="5" name="フッター プレースホルダ 4">
            <a:extLst>
              <a:ext uri="{FF2B5EF4-FFF2-40B4-BE49-F238E27FC236}">
                <a16:creationId xmlns:a16="http://schemas.microsoft.com/office/drawing/2014/main" id="{83F8740A-04CE-DA44-A170-630BAC1BFA7F}"/>
              </a:ext>
            </a:extLst>
          </p:cNvPr>
          <p:cNvSpPr>
            <a:spLocks noGrp="1"/>
          </p:cNvSpPr>
          <p:nvPr>
            <p:ph type="ftr" sz="quarter" idx="11"/>
          </p:nvPr>
        </p:nvSpPr>
        <p:spPr/>
        <p:txBody>
          <a:bodyPr/>
          <a:lstStyle>
            <a:lvl1pPr>
              <a:defRPr/>
            </a:lvl1pPr>
          </a:lstStyle>
          <a:p>
            <a:pPr>
              <a:defRPr/>
            </a:pPr>
            <a:r>
              <a:rPr lang="ja-JP" altLang="en-US"/>
              <a:t>申請者：○○○○</a:t>
            </a:r>
          </a:p>
        </p:txBody>
      </p:sp>
      <p:sp>
        <p:nvSpPr>
          <p:cNvPr id="6" name="スライド番号プレースホルダ 5">
            <a:extLst>
              <a:ext uri="{FF2B5EF4-FFF2-40B4-BE49-F238E27FC236}">
                <a16:creationId xmlns:a16="http://schemas.microsoft.com/office/drawing/2014/main" id="{E3B2BE23-927C-3A4A-BD39-914AACF8F179}"/>
              </a:ext>
            </a:extLst>
          </p:cNvPr>
          <p:cNvSpPr>
            <a:spLocks noGrp="1"/>
          </p:cNvSpPr>
          <p:nvPr>
            <p:ph type="sldNum" sz="quarter" idx="12"/>
          </p:nvPr>
        </p:nvSpPr>
        <p:spPr/>
        <p:txBody>
          <a:bodyPr/>
          <a:lstStyle>
            <a:lvl1pPr>
              <a:defRPr/>
            </a:lvl1pPr>
          </a:lstStyle>
          <a:p>
            <a:pPr>
              <a:defRPr/>
            </a:pPr>
            <a:fld id="{AE5881C0-A7C5-2D4D-B830-018A46BD2250}" type="slidenum">
              <a:rPr lang="ja-JP" altLang="en-US"/>
              <a:pPr>
                <a:defRPr/>
              </a:pPr>
              <a:t>‹#›</a:t>
            </a:fld>
            <a:endParaRPr lang="ja-JP" altLang="en-US"/>
          </a:p>
        </p:txBody>
      </p:sp>
    </p:spTree>
    <p:extLst>
      <p:ext uri="{BB962C8B-B14F-4D97-AF65-F5344CB8AC3E}">
        <p14:creationId xmlns:p14="http://schemas.microsoft.com/office/powerpoint/2010/main" val="2115918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812602" y="4406901"/>
            <a:ext cx="8743950" cy="1362075"/>
          </a:xfrm>
        </p:spPr>
        <p:txBody>
          <a:bodyPr anchor="t"/>
          <a:lstStyle>
            <a:lvl1pPr algn="l">
              <a:defRPr sz="4000" b="1" cap="all"/>
            </a:lvl1pPr>
          </a:lstStyle>
          <a:p>
            <a:r>
              <a:rPr lang="ja-JP" altLang="en-US"/>
              <a:t>マスタ タイトルの書式設定</a:t>
            </a:r>
          </a:p>
        </p:txBody>
      </p:sp>
      <p:sp>
        <p:nvSpPr>
          <p:cNvPr id="3" name="テキスト プレースホルダ 2"/>
          <p:cNvSpPr>
            <a:spLocks noGrp="1"/>
          </p:cNvSpPr>
          <p:nvPr>
            <p:ph type="body" idx="1"/>
          </p:nvPr>
        </p:nvSpPr>
        <p:spPr>
          <a:xfrm>
            <a:off x="812602" y="2906713"/>
            <a:ext cx="874395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 テキストの書式設定</a:t>
            </a:r>
          </a:p>
        </p:txBody>
      </p:sp>
      <p:sp>
        <p:nvSpPr>
          <p:cNvPr id="4" name="日付プレースホルダ 3">
            <a:extLst>
              <a:ext uri="{FF2B5EF4-FFF2-40B4-BE49-F238E27FC236}">
                <a16:creationId xmlns:a16="http://schemas.microsoft.com/office/drawing/2014/main" id="{62D0EF4D-5D80-AC42-9625-9C0AA4140CCD}"/>
              </a:ext>
            </a:extLst>
          </p:cNvPr>
          <p:cNvSpPr>
            <a:spLocks noGrp="1"/>
          </p:cNvSpPr>
          <p:nvPr>
            <p:ph type="dt" sz="half" idx="10"/>
          </p:nvPr>
        </p:nvSpPr>
        <p:spPr/>
        <p:txBody>
          <a:bodyPr/>
          <a:lstStyle>
            <a:lvl1pPr>
              <a:defRPr/>
            </a:lvl1pPr>
          </a:lstStyle>
          <a:p>
            <a:pPr>
              <a:defRPr/>
            </a:pPr>
            <a:fld id="{702652D1-16C9-7F4E-9901-793AC3B3DEB6}" type="datetime1">
              <a:rPr lang="ja-JP" altLang="en-US"/>
              <a:pPr>
                <a:defRPr/>
              </a:pPr>
              <a:t>2025/3/5</a:t>
            </a:fld>
            <a:endParaRPr lang="ja-JP" altLang="en-US"/>
          </a:p>
        </p:txBody>
      </p:sp>
      <p:sp>
        <p:nvSpPr>
          <p:cNvPr id="5" name="フッター プレースホルダ 4">
            <a:extLst>
              <a:ext uri="{FF2B5EF4-FFF2-40B4-BE49-F238E27FC236}">
                <a16:creationId xmlns:a16="http://schemas.microsoft.com/office/drawing/2014/main" id="{2DB79EBD-DFAF-0D4C-80C3-8595FB8CF35C}"/>
              </a:ext>
            </a:extLst>
          </p:cNvPr>
          <p:cNvSpPr>
            <a:spLocks noGrp="1"/>
          </p:cNvSpPr>
          <p:nvPr>
            <p:ph type="ftr" sz="quarter" idx="11"/>
          </p:nvPr>
        </p:nvSpPr>
        <p:spPr/>
        <p:txBody>
          <a:bodyPr/>
          <a:lstStyle>
            <a:lvl1pPr>
              <a:defRPr/>
            </a:lvl1pPr>
          </a:lstStyle>
          <a:p>
            <a:pPr>
              <a:defRPr/>
            </a:pPr>
            <a:r>
              <a:rPr lang="ja-JP" altLang="en-US"/>
              <a:t>申請者：○○○○</a:t>
            </a:r>
          </a:p>
        </p:txBody>
      </p:sp>
      <p:sp>
        <p:nvSpPr>
          <p:cNvPr id="6" name="スライド番号プレースホルダ 5">
            <a:extLst>
              <a:ext uri="{FF2B5EF4-FFF2-40B4-BE49-F238E27FC236}">
                <a16:creationId xmlns:a16="http://schemas.microsoft.com/office/drawing/2014/main" id="{96C2FE02-2949-B04B-9A2A-28EF1098A257}"/>
              </a:ext>
            </a:extLst>
          </p:cNvPr>
          <p:cNvSpPr>
            <a:spLocks noGrp="1"/>
          </p:cNvSpPr>
          <p:nvPr>
            <p:ph type="sldNum" sz="quarter" idx="12"/>
          </p:nvPr>
        </p:nvSpPr>
        <p:spPr/>
        <p:txBody>
          <a:bodyPr/>
          <a:lstStyle>
            <a:lvl1pPr>
              <a:defRPr/>
            </a:lvl1pPr>
          </a:lstStyle>
          <a:p>
            <a:pPr>
              <a:defRPr/>
            </a:pPr>
            <a:fld id="{F598A8CA-2DC3-704C-92ED-BB9FDD2DF48A}" type="slidenum">
              <a:rPr lang="ja-JP" altLang="en-US"/>
              <a:pPr>
                <a:defRPr/>
              </a:pPr>
              <a:t>‹#›</a:t>
            </a:fld>
            <a:endParaRPr lang="ja-JP" altLang="en-US"/>
          </a:p>
        </p:txBody>
      </p:sp>
    </p:spTree>
    <p:extLst>
      <p:ext uri="{BB962C8B-B14F-4D97-AF65-F5344CB8AC3E}">
        <p14:creationId xmlns:p14="http://schemas.microsoft.com/office/powerpoint/2010/main" val="21010329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コンテンツ プレースホルダ 2"/>
          <p:cNvSpPr>
            <a:spLocks noGrp="1"/>
          </p:cNvSpPr>
          <p:nvPr>
            <p:ph sz="half" idx="1"/>
          </p:nvPr>
        </p:nvSpPr>
        <p:spPr>
          <a:xfrm>
            <a:off x="578644" y="1600201"/>
            <a:ext cx="512206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コンテンツ プレースホルダ 3"/>
          <p:cNvSpPr>
            <a:spLocks noGrp="1"/>
          </p:cNvSpPr>
          <p:nvPr>
            <p:ph sz="half" idx="2"/>
          </p:nvPr>
        </p:nvSpPr>
        <p:spPr>
          <a:xfrm>
            <a:off x="5872162" y="1600201"/>
            <a:ext cx="512206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日付プレースホルダ 3">
            <a:extLst>
              <a:ext uri="{FF2B5EF4-FFF2-40B4-BE49-F238E27FC236}">
                <a16:creationId xmlns:a16="http://schemas.microsoft.com/office/drawing/2014/main" id="{D48C7353-C2C0-8B41-97B3-062604D64389}"/>
              </a:ext>
            </a:extLst>
          </p:cNvPr>
          <p:cNvSpPr>
            <a:spLocks noGrp="1"/>
          </p:cNvSpPr>
          <p:nvPr>
            <p:ph type="dt" sz="half" idx="10"/>
          </p:nvPr>
        </p:nvSpPr>
        <p:spPr/>
        <p:txBody>
          <a:bodyPr/>
          <a:lstStyle>
            <a:lvl1pPr>
              <a:defRPr/>
            </a:lvl1pPr>
          </a:lstStyle>
          <a:p>
            <a:pPr>
              <a:defRPr/>
            </a:pPr>
            <a:fld id="{6130E34D-128D-7D4E-BD4A-70642FAB07ED}" type="datetime1">
              <a:rPr lang="ja-JP" altLang="en-US"/>
              <a:pPr>
                <a:defRPr/>
              </a:pPr>
              <a:t>2025/3/5</a:t>
            </a:fld>
            <a:endParaRPr lang="ja-JP" altLang="en-US"/>
          </a:p>
        </p:txBody>
      </p:sp>
      <p:sp>
        <p:nvSpPr>
          <p:cNvPr id="6" name="フッター プレースホルダ 4">
            <a:extLst>
              <a:ext uri="{FF2B5EF4-FFF2-40B4-BE49-F238E27FC236}">
                <a16:creationId xmlns:a16="http://schemas.microsoft.com/office/drawing/2014/main" id="{8E7A3426-5BD1-0848-A55D-2C4A1A6ED544}"/>
              </a:ext>
            </a:extLst>
          </p:cNvPr>
          <p:cNvSpPr>
            <a:spLocks noGrp="1"/>
          </p:cNvSpPr>
          <p:nvPr>
            <p:ph type="ftr" sz="quarter" idx="11"/>
          </p:nvPr>
        </p:nvSpPr>
        <p:spPr/>
        <p:txBody>
          <a:bodyPr/>
          <a:lstStyle>
            <a:lvl1pPr>
              <a:defRPr/>
            </a:lvl1pPr>
          </a:lstStyle>
          <a:p>
            <a:pPr>
              <a:defRPr/>
            </a:pPr>
            <a:r>
              <a:rPr lang="ja-JP" altLang="en-US"/>
              <a:t>申請者：○○○○</a:t>
            </a:r>
          </a:p>
        </p:txBody>
      </p:sp>
      <p:sp>
        <p:nvSpPr>
          <p:cNvPr id="7" name="スライド番号プレースホルダ 5">
            <a:extLst>
              <a:ext uri="{FF2B5EF4-FFF2-40B4-BE49-F238E27FC236}">
                <a16:creationId xmlns:a16="http://schemas.microsoft.com/office/drawing/2014/main" id="{F344F6BE-66EF-2A4D-9E4B-4A6EE2F84F1D}"/>
              </a:ext>
            </a:extLst>
          </p:cNvPr>
          <p:cNvSpPr>
            <a:spLocks noGrp="1"/>
          </p:cNvSpPr>
          <p:nvPr>
            <p:ph type="sldNum" sz="quarter" idx="12"/>
          </p:nvPr>
        </p:nvSpPr>
        <p:spPr/>
        <p:txBody>
          <a:bodyPr/>
          <a:lstStyle>
            <a:lvl1pPr>
              <a:defRPr/>
            </a:lvl1pPr>
          </a:lstStyle>
          <a:p>
            <a:pPr>
              <a:defRPr/>
            </a:pPr>
            <a:fld id="{0F667D55-BCF2-2848-9BAB-3E0BEC78F718}" type="slidenum">
              <a:rPr lang="ja-JP" altLang="en-US"/>
              <a:pPr>
                <a:defRPr/>
              </a:pPr>
              <a:t>‹#›</a:t>
            </a:fld>
            <a:endParaRPr lang="ja-JP" altLang="en-US"/>
          </a:p>
        </p:txBody>
      </p:sp>
    </p:spTree>
    <p:extLst>
      <p:ext uri="{BB962C8B-B14F-4D97-AF65-F5344CB8AC3E}">
        <p14:creationId xmlns:p14="http://schemas.microsoft.com/office/powerpoint/2010/main" val="1755371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514350" y="274638"/>
            <a:ext cx="9258300" cy="1143000"/>
          </a:xfrm>
        </p:spPr>
        <p:txBody>
          <a:bodyPr/>
          <a:lstStyle>
            <a:lvl1pPr>
              <a:defRPr/>
            </a:lvl1pPr>
          </a:lstStyle>
          <a:p>
            <a:r>
              <a:rPr lang="ja-JP" altLang="en-US"/>
              <a:t>マスタ タイトルの書式設定</a:t>
            </a:r>
          </a:p>
        </p:txBody>
      </p:sp>
      <p:sp>
        <p:nvSpPr>
          <p:cNvPr id="3" name="テキスト プレースホルダ 2"/>
          <p:cNvSpPr>
            <a:spLocks noGrp="1"/>
          </p:cNvSpPr>
          <p:nvPr>
            <p:ph type="body" idx="1"/>
          </p:nvPr>
        </p:nvSpPr>
        <p:spPr>
          <a:xfrm>
            <a:off x="514350" y="1535113"/>
            <a:ext cx="4545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 テキストの書式設定</a:t>
            </a:r>
          </a:p>
        </p:txBody>
      </p:sp>
      <p:sp>
        <p:nvSpPr>
          <p:cNvPr id="4" name="コンテンツ プレースホルダ 3"/>
          <p:cNvSpPr>
            <a:spLocks noGrp="1"/>
          </p:cNvSpPr>
          <p:nvPr>
            <p:ph sz="half" idx="2"/>
          </p:nvPr>
        </p:nvSpPr>
        <p:spPr>
          <a:xfrm>
            <a:off x="514350" y="2174875"/>
            <a:ext cx="4545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テキスト プレースホルダ 4"/>
          <p:cNvSpPr>
            <a:spLocks noGrp="1"/>
          </p:cNvSpPr>
          <p:nvPr>
            <p:ph type="body" sz="quarter" idx="3"/>
          </p:nvPr>
        </p:nvSpPr>
        <p:spPr>
          <a:xfrm>
            <a:off x="5225654" y="1535113"/>
            <a:ext cx="454699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 テキストの書式設定</a:t>
            </a:r>
          </a:p>
        </p:txBody>
      </p:sp>
      <p:sp>
        <p:nvSpPr>
          <p:cNvPr id="6" name="コンテンツ プレースホルダ 5"/>
          <p:cNvSpPr>
            <a:spLocks noGrp="1"/>
          </p:cNvSpPr>
          <p:nvPr>
            <p:ph sz="quarter" idx="4"/>
          </p:nvPr>
        </p:nvSpPr>
        <p:spPr>
          <a:xfrm>
            <a:off x="5225654" y="2174875"/>
            <a:ext cx="454699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7" name="日付プレースホルダ 3">
            <a:extLst>
              <a:ext uri="{FF2B5EF4-FFF2-40B4-BE49-F238E27FC236}">
                <a16:creationId xmlns:a16="http://schemas.microsoft.com/office/drawing/2014/main" id="{E61BF361-D40A-4941-B054-A1B6F1C4901C}"/>
              </a:ext>
            </a:extLst>
          </p:cNvPr>
          <p:cNvSpPr>
            <a:spLocks noGrp="1"/>
          </p:cNvSpPr>
          <p:nvPr>
            <p:ph type="dt" sz="half" idx="10"/>
          </p:nvPr>
        </p:nvSpPr>
        <p:spPr/>
        <p:txBody>
          <a:bodyPr/>
          <a:lstStyle>
            <a:lvl1pPr>
              <a:defRPr/>
            </a:lvl1pPr>
          </a:lstStyle>
          <a:p>
            <a:pPr>
              <a:defRPr/>
            </a:pPr>
            <a:fld id="{894A1FCA-F027-6C4D-96A6-B25C739742FC}" type="datetime1">
              <a:rPr lang="ja-JP" altLang="en-US"/>
              <a:pPr>
                <a:defRPr/>
              </a:pPr>
              <a:t>2025/3/5</a:t>
            </a:fld>
            <a:endParaRPr lang="ja-JP" altLang="en-US"/>
          </a:p>
        </p:txBody>
      </p:sp>
      <p:sp>
        <p:nvSpPr>
          <p:cNvPr id="8" name="フッター プレースホルダ 4">
            <a:extLst>
              <a:ext uri="{FF2B5EF4-FFF2-40B4-BE49-F238E27FC236}">
                <a16:creationId xmlns:a16="http://schemas.microsoft.com/office/drawing/2014/main" id="{817BDEEF-234B-934C-AA1B-E8434886295B}"/>
              </a:ext>
            </a:extLst>
          </p:cNvPr>
          <p:cNvSpPr>
            <a:spLocks noGrp="1"/>
          </p:cNvSpPr>
          <p:nvPr>
            <p:ph type="ftr" sz="quarter" idx="11"/>
          </p:nvPr>
        </p:nvSpPr>
        <p:spPr/>
        <p:txBody>
          <a:bodyPr/>
          <a:lstStyle>
            <a:lvl1pPr>
              <a:defRPr/>
            </a:lvl1pPr>
          </a:lstStyle>
          <a:p>
            <a:pPr>
              <a:defRPr/>
            </a:pPr>
            <a:r>
              <a:rPr lang="ja-JP" altLang="en-US"/>
              <a:t>申請者：○○○○</a:t>
            </a:r>
          </a:p>
        </p:txBody>
      </p:sp>
      <p:sp>
        <p:nvSpPr>
          <p:cNvPr id="9" name="スライド番号プレースホルダ 5">
            <a:extLst>
              <a:ext uri="{FF2B5EF4-FFF2-40B4-BE49-F238E27FC236}">
                <a16:creationId xmlns:a16="http://schemas.microsoft.com/office/drawing/2014/main" id="{1F408B8B-457D-BB4B-80CD-04E1452030A0}"/>
              </a:ext>
            </a:extLst>
          </p:cNvPr>
          <p:cNvSpPr>
            <a:spLocks noGrp="1"/>
          </p:cNvSpPr>
          <p:nvPr>
            <p:ph type="sldNum" sz="quarter" idx="12"/>
          </p:nvPr>
        </p:nvSpPr>
        <p:spPr/>
        <p:txBody>
          <a:bodyPr/>
          <a:lstStyle>
            <a:lvl1pPr>
              <a:defRPr/>
            </a:lvl1pPr>
          </a:lstStyle>
          <a:p>
            <a:pPr>
              <a:defRPr/>
            </a:pPr>
            <a:fld id="{9E27D444-26A2-354D-A547-3AAAE61F81BF}" type="slidenum">
              <a:rPr lang="ja-JP" altLang="en-US"/>
              <a:pPr>
                <a:defRPr/>
              </a:pPr>
              <a:t>‹#›</a:t>
            </a:fld>
            <a:endParaRPr lang="ja-JP" altLang="en-US"/>
          </a:p>
        </p:txBody>
      </p:sp>
    </p:spTree>
    <p:extLst>
      <p:ext uri="{BB962C8B-B14F-4D97-AF65-F5344CB8AC3E}">
        <p14:creationId xmlns:p14="http://schemas.microsoft.com/office/powerpoint/2010/main" val="3139621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日付プレースホルダ 3">
            <a:extLst>
              <a:ext uri="{FF2B5EF4-FFF2-40B4-BE49-F238E27FC236}">
                <a16:creationId xmlns:a16="http://schemas.microsoft.com/office/drawing/2014/main" id="{46D99ED4-00E6-BE4A-9546-C5575B971415}"/>
              </a:ext>
            </a:extLst>
          </p:cNvPr>
          <p:cNvSpPr>
            <a:spLocks noGrp="1"/>
          </p:cNvSpPr>
          <p:nvPr>
            <p:ph type="dt" sz="half" idx="10"/>
          </p:nvPr>
        </p:nvSpPr>
        <p:spPr/>
        <p:txBody>
          <a:bodyPr/>
          <a:lstStyle>
            <a:lvl1pPr>
              <a:defRPr/>
            </a:lvl1pPr>
          </a:lstStyle>
          <a:p>
            <a:pPr>
              <a:defRPr/>
            </a:pPr>
            <a:fld id="{C559F003-8ABB-1748-A874-04C1CF49397E}" type="datetime1">
              <a:rPr lang="ja-JP" altLang="en-US"/>
              <a:pPr>
                <a:defRPr/>
              </a:pPr>
              <a:t>2025/3/5</a:t>
            </a:fld>
            <a:endParaRPr lang="ja-JP" altLang="en-US"/>
          </a:p>
        </p:txBody>
      </p:sp>
      <p:sp>
        <p:nvSpPr>
          <p:cNvPr id="4" name="フッター プレースホルダ 4">
            <a:extLst>
              <a:ext uri="{FF2B5EF4-FFF2-40B4-BE49-F238E27FC236}">
                <a16:creationId xmlns:a16="http://schemas.microsoft.com/office/drawing/2014/main" id="{A899DF16-F9C8-2741-B9B0-E5930D09DD43}"/>
              </a:ext>
            </a:extLst>
          </p:cNvPr>
          <p:cNvSpPr>
            <a:spLocks noGrp="1"/>
          </p:cNvSpPr>
          <p:nvPr>
            <p:ph type="ftr" sz="quarter" idx="11"/>
          </p:nvPr>
        </p:nvSpPr>
        <p:spPr/>
        <p:txBody>
          <a:bodyPr/>
          <a:lstStyle>
            <a:lvl1pPr>
              <a:defRPr/>
            </a:lvl1pPr>
          </a:lstStyle>
          <a:p>
            <a:pPr>
              <a:defRPr/>
            </a:pPr>
            <a:r>
              <a:rPr lang="ja-JP" altLang="en-US"/>
              <a:t>申請者：○○○○</a:t>
            </a:r>
          </a:p>
        </p:txBody>
      </p:sp>
      <p:sp>
        <p:nvSpPr>
          <p:cNvPr id="5" name="スライド番号プレースホルダ 5">
            <a:extLst>
              <a:ext uri="{FF2B5EF4-FFF2-40B4-BE49-F238E27FC236}">
                <a16:creationId xmlns:a16="http://schemas.microsoft.com/office/drawing/2014/main" id="{F3C02F1F-14E4-1A47-BC6A-B4A4B1395D37}"/>
              </a:ext>
            </a:extLst>
          </p:cNvPr>
          <p:cNvSpPr>
            <a:spLocks noGrp="1"/>
          </p:cNvSpPr>
          <p:nvPr>
            <p:ph type="sldNum" sz="quarter" idx="12"/>
          </p:nvPr>
        </p:nvSpPr>
        <p:spPr/>
        <p:txBody>
          <a:bodyPr/>
          <a:lstStyle>
            <a:lvl1pPr>
              <a:defRPr/>
            </a:lvl1pPr>
          </a:lstStyle>
          <a:p>
            <a:pPr>
              <a:defRPr/>
            </a:pPr>
            <a:fld id="{D0A1FAA0-FD66-BC46-873C-6FC1E5C27DFB}" type="slidenum">
              <a:rPr lang="ja-JP" altLang="en-US"/>
              <a:pPr>
                <a:defRPr/>
              </a:pPr>
              <a:t>‹#›</a:t>
            </a:fld>
            <a:endParaRPr lang="ja-JP" altLang="en-US"/>
          </a:p>
        </p:txBody>
      </p:sp>
    </p:spTree>
    <p:extLst>
      <p:ext uri="{BB962C8B-B14F-4D97-AF65-F5344CB8AC3E}">
        <p14:creationId xmlns:p14="http://schemas.microsoft.com/office/powerpoint/2010/main" val="155759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3">
            <a:extLst>
              <a:ext uri="{FF2B5EF4-FFF2-40B4-BE49-F238E27FC236}">
                <a16:creationId xmlns:a16="http://schemas.microsoft.com/office/drawing/2014/main" id="{60268EA0-51AA-6643-A074-6BAF03F1B77C}"/>
              </a:ext>
            </a:extLst>
          </p:cNvPr>
          <p:cNvSpPr>
            <a:spLocks noGrp="1"/>
          </p:cNvSpPr>
          <p:nvPr>
            <p:ph type="dt" sz="half" idx="10"/>
          </p:nvPr>
        </p:nvSpPr>
        <p:spPr/>
        <p:txBody>
          <a:bodyPr/>
          <a:lstStyle>
            <a:lvl1pPr>
              <a:defRPr/>
            </a:lvl1pPr>
          </a:lstStyle>
          <a:p>
            <a:pPr>
              <a:defRPr/>
            </a:pPr>
            <a:fld id="{2BB2F603-0A8D-5145-BD73-871D21816E1A}" type="datetime1">
              <a:rPr lang="ja-JP" altLang="en-US"/>
              <a:pPr>
                <a:defRPr/>
              </a:pPr>
              <a:t>2025/3/5</a:t>
            </a:fld>
            <a:endParaRPr lang="ja-JP" altLang="en-US"/>
          </a:p>
        </p:txBody>
      </p:sp>
      <p:sp>
        <p:nvSpPr>
          <p:cNvPr id="3" name="フッター プレースホルダ 4">
            <a:extLst>
              <a:ext uri="{FF2B5EF4-FFF2-40B4-BE49-F238E27FC236}">
                <a16:creationId xmlns:a16="http://schemas.microsoft.com/office/drawing/2014/main" id="{CA494F31-370D-3444-93FE-B2006D696163}"/>
              </a:ext>
            </a:extLst>
          </p:cNvPr>
          <p:cNvSpPr>
            <a:spLocks noGrp="1"/>
          </p:cNvSpPr>
          <p:nvPr>
            <p:ph type="ftr" sz="quarter" idx="11"/>
          </p:nvPr>
        </p:nvSpPr>
        <p:spPr/>
        <p:txBody>
          <a:bodyPr/>
          <a:lstStyle>
            <a:lvl1pPr>
              <a:defRPr/>
            </a:lvl1pPr>
          </a:lstStyle>
          <a:p>
            <a:pPr>
              <a:defRPr/>
            </a:pPr>
            <a:r>
              <a:rPr lang="ja-JP" altLang="en-US"/>
              <a:t>申請者：○○○○</a:t>
            </a:r>
          </a:p>
        </p:txBody>
      </p:sp>
      <p:sp>
        <p:nvSpPr>
          <p:cNvPr id="4" name="スライド番号プレースホルダ 5">
            <a:extLst>
              <a:ext uri="{FF2B5EF4-FFF2-40B4-BE49-F238E27FC236}">
                <a16:creationId xmlns:a16="http://schemas.microsoft.com/office/drawing/2014/main" id="{074B1F58-6048-4242-A2CF-55F8B6750358}"/>
              </a:ext>
            </a:extLst>
          </p:cNvPr>
          <p:cNvSpPr>
            <a:spLocks noGrp="1"/>
          </p:cNvSpPr>
          <p:nvPr>
            <p:ph type="sldNum" sz="quarter" idx="12"/>
          </p:nvPr>
        </p:nvSpPr>
        <p:spPr/>
        <p:txBody>
          <a:bodyPr/>
          <a:lstStyle>
            <a:lvl1pPr>
              <a:defRPr/>
            </a:lvl1pPr>
          </a:lstStyle>
          <a:p>
            <a:pPr>
              <a:defRPr/>
            </a:pPr>
            <a:fld id="{DD9FB6CA-63AC-094A-8992-9DD037042954}" type="slidenum">
              <a:rPr lang="ja-JP" altLang="en-US"/>
              <a:pPr>
                <a:defRPr/>
              </a:pPr>
              <a:t>‹#›</a:t>
            </a:fld>
            <a:endParaRPr lang="ja-JP" altLang="en-US"/>
          </a:p>
        </p:txBody>
      </p:sp>
    </p:spTree>
    <p:extLst>
      <p:ext uri="{BB962C8B-B14F-4D97-AF65-F5344CB8AC3E}">
        <p14:creationId xmlns:p14="http://schemas.microsoft.com/office/powerpoint/2010/main" val="596896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514351" y="273050"/>
            <a:ext cx="3384352" cy="1162050"/>
          </a:xfrm>
        </p:spPr>
        <p:txBody>
          <a:bodyPr anchor="b"/>
          <a:lstStyle>
            <a:lvl1pPr algn="l">
              <a:defRPr sz="2000" b="1"/>
            </a:lvl1pPr>
          </a:lstStyle>
          <a:p>
            <a:r>
              <a:rPr lang="ja-JP" altLang="en-US"/>
              <a:t>マスタ タイトルの書式設定</a:t>
            </a:r>
          </a:p>
        </p:txBody>
      </p:sp>
      <p:sp>
        <p:nvSpPr>
          <p:cNvPr id="3" name="コンテンツ プレースホルダ 2"/>
          <p:cNvSpPr>
            <a:spLocks noGrp="1"/>
          </p:cNvSpPr>
          <p:nvPr>
            <p:ph idx="1"/>
          </p:nvPr>
        </p:nvSpPr>
        <p:spPr>
          <a:xfrm>
            <a:off x="4021931" y="273051"/>
            <a:ext cx="575071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テキスト プレースホルダ 3"/>
          <p:cNvSpPr>
            <a:spLocks noGrp="1"/>
          </p:cNvSpPr>
          <p:nvPr>
            <p:ph type="body" sz="half" idx="2"/>
          </p:nvPr>
        </p:nvSpPr>
        <p:spPr>
          <a:xfrm>
            <a:off x="514351" y="1435101"/>
            <a:ext cx="338435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 テキストの書式設定</a:t>
            </a:r>
          </a:p>
        </p:txBody>
      </p:sp>
      <p:sp>
        <p:nvSpPr>
          <p:cNvPr id="5" name="日付プレースホルダ 3">
            <a:extLst>
              <a:ext uri="{FF2B5EF4-FFF2-40B4-BE49-F238E27FC236}">
                <a16:creationId xmlns:a16="http://schemas.microsoft.com/office/drawing/2014/main" id="{61DBA8B7-5114-A748-B063-94F8F598DEFE}"/>
              </a:ext>
            </a:extLst>
          </p:cNvPr>
          <p:cNvSpPr>
            <a:spLocks noGrp="1"/>
          </p:cNvSpPr>
          <p:nvPr>
            <p:ph type="dt" sz="half" idx="10"/>
          </p:nvPr>
        </p:nvSpPr>
        <p:spPr/>
        <p:txBody>
          <a:bodyPr/>
          <a:lstStyle>
            <a:lvl1pPr>
              <a:defRPr/>
            </a:lvl1pPr>
          </a:lstStyle>
          <a:p>
            <a:pPr>
              <a:defRPr/>
            </a:pPr>
            <a:fld id="{455780AC-6C3B-1D4A-A1F0-854FCE5D52B5}" type="datetime1">
              <a:rPr lang="ja-JP" altLang="en-US"/>
              <a:pPr>
                <a:defRPr/>
              </a:pPr>
              <a:t>2025/3/5</a:t>
            </a:fld>
            <a:endParaRPr lang="ja-JP" altLang="en-US"/>
          </a:p>
        </p:txBody>
      </p:sp>
      <p:sp>
        <p:nvSpPr>
          <p:cNvPr id="6" name="フッター プレースホルダ 4">
            <a:extLst>
              <a:ext uri="{FF2B5EF4-FFF2-40B4-BE49-F238E27FC236}">
                <a16:creationId xmlns:a16="http://schemas.microsoft.com/office/drawing/2014/main" id="{F4DEA98E-B12B-5040-B295-B8B5BCBAA824}"/>
              </a:ext>
            </a:extLst>
          </p:cNvPr>
          <p:cNvSpPr>
            <a:spLocks noGrp="1"/>
          </p:cNvSpPr>
          <p:nvPr>
            <p:ph type="ftr" sz="quarter" idx="11"/>
          </p:nvPr>
        </p:nvSpPr>
        <p:spPr/>
        <p:txBody>
          <a:bodyPr/>
          <a:lstStyle>
            <a:lvl1pPr>
              <a:defRPr/>
            </a:lvl1pPr>
          </a:lstStyle>
          <a:p>
            <a:pPr>
              <a:defRPr/>
            </a:pPr>
            <a:r>
              <a:rPr lang="ja-JP" altLang="en-US"/>
              <a:t>申請者：○○○○</a:t>
            </a:r>
          </a:p>
        </p:txBody>
      </p:sp>
      <p:sp>
        <p:nvSpPr>
          <p:cNvPr id="7" name="スライド番号プレースホルダ 5">
            <a:extLst>
              <a:ext uri="{FF2B5EF4-FFF2-40B4-BE49-F238E27FC236}">
                <a16:creationId xmlns:a16="http://schemas.microsoft.com/office/drawing/2014/main" id="{31788A6E-62E4-BB40-B374-73A6630E8A41}"/>
              </a:ext>
            </a:extLst>
          </p:cNvPr>
          <p:cNvSpPr>
            <a:spLocks noGrp="1"/>
          </p:cNvSpPr>
          <p:nvPr>
            <p:ph type="sldNum" sz="quarter" idx="12"/>
          </p:nvPr>
        </p:nvSpPr>
        <p:spPr/>
        <p:txBody>
          <a:bodyPr/>
          <a:lstStyle>
            <a:lvl1pPr>
              <a:defRPr/>
            </a:lvl1pPr>
          </a:lstStyle>
          <a:p>
            <a:pPr>
              <a:defRPr/>
            </a:pPr>
            <a:fld id="{F242CF3E-AA36-524E-89D4-0FA8FBBB11EE}" type="slidenum">
              <a:rPr lang="ja-JP" altLang="en-US"/>
              <a:pPr>
                <a:defRPr/>
              </a:pPr>
              <a:t>‹#›</a:t>
            </a:fld>
            <a:endParaRPr lang="ja-JP" altLang="en-US"/>
          </a:p>
        </p:txBody>
      </p:sp>
    </p:spTree>
    <p:extLst>
      <p:ext uri="{BB962C8B-B14F-4D97-AF65-F5344CB8AC3E}">
        <p14:creationId xmlns:p14="http://schemas.microsoft.com/office/powerpoint/2010/main" val="2586120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2016324" y="4800600"/>
            <a:ext cx="6172200" cy="566738"/>
          </a:xfrm>
        </p:spPr>
        <p:txBody>
          <a:bodyPr anchor="b"/>
          <a:lstStyle>
            <a:lvl1pPr algn="l">
              <a:defRPr sz="2000" b="1"/>
            </a:lvl1pPr>
          </a:lstStyle>
          <a:p>
            <a:r>
              <a:rPr lang="ja-JP" altLang="en-US"/>
              <a:t>マスタ タイトルの書式設定</a:t>
            </a:r>
          </a:p>
        </p:txBody>
      </p:sp>
      <p:sp>
        <p:nvSpPr>
          <p:cNvPr id="3" name="図プレースホルダ 2"/>
          <p:cNvSpPr>
            <a:spLocks noGrp="1"/>
          </p:cNvSpPr>
          <p:nvPr>
            <p:ph type="pic" idx="1"/>
          </p:nvPr>
        </p:nvSpPr>
        <p:spPr>
          <a:xfrm>
            <a:off x="2016324" y="612775"/>
            <a:ext cx="6172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a:p>
        </p:txBody>
      </p:sp>
      <p:sp>
        <p:nvSpPr>
          <p:cNvPr id="4" name="テキスト プレースホルダ 3"/>
          <p:cNvSpPr>
            <a:spLocks noGrp="1"/>
          </p:cNvSpPr>
          <p:nvPr>
            <p:ph type="body" sz="half" idx="2"/>
          </p:nvPr>
        </p:nvSpPr>
        <p:spPr>
          <a:xfrm>
            <a:off x="2016324" y="5367338"/>
            <a:ext cx="6172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 テキストの書式設定</a:t>
            </a:r>
          </a:p>
        </p:txBody>
      </p:sp>
      <p:sp>
        <p:nvSpPr>
          <p:cNvPr id="5" name="日付プレースホルダ 3">
            <a:extLst>
              <a:ext uri="{FF2B5EF4-FFF2-40B4-BE49-F238E27FC236}">
                <a16:creationId xmlns:a16="http://schemas.microsoft.com/office/drawing/2014/main" id="{E6AFB48F-4DD4-9A43-8E6C-1662D2074A08}"/>
              </a:ext>
            </a:extLst>
          </p:cNvPr>
          <p:cNvSpPr>
            <a:spLocks noGrp="1"/>
          </p:cNvSpPr>
          <p:nvPr>
            <p:ph type="dt" sz="half" idx="10"/>
          </p:nvPr>
        </p:nvSpPr>
        <p:spPr/>
        <p:txBody>
          <a:bodyPr/>
          <a:lstStyle>
            <a:lvl1pPr>
              <a:defRPr/>
            </a:lvl1pPr>
          </a:lstStyle>
          <a:p>
            <a:pPr>
              <a:defRPr/>
            </a:pPr>
            <a:fld id="{34B7F6D0-6994-8143-9709-32741AA02E5A}" type="datetime1">
              <a:rPr lang="ja-JP" altLang="en-US"/>
              <a:pPr>
                <a:defRPr/>
              </a:pPr>
              <a:t>2025/3/5</a:t>
            </a:fld>
            <a:endParaRPr lang="ja-JP" altLang="en-US"/>
          </a:p>
        </p:txBody>
      </p:sp>
      <p:sp>
        <p:nvSpPr>
          <p:cNvPr id="6" name="フッター プレースホルダ 4">
            <a:extLst>
              <a:ext uri="{FF2B5EF4-FFF2-40B4-BE49-F238E27FC236}">
                <a16:creationId xmlns:a16="http://schemas.microsoft.com/office/drawing/2014/main" id="{B0A6B228-753A-8548-A9B5-3ACAB409C22D}"/>
              </a:ext>
            </a:extLst>
          </p:cNvPr>
          <p:cNvSpPr>
            <a:spLocks noGrp="1"/>
          </p:cNvSpPr>
          <p:nvPr>
            <p:ph type="ftr" sz="quarter" idx="11"/>
          </p:nvPr>
        </p:nvSpPr>
        <p:spPr/>
        <p:txBody>
          <a:bodyPr/>
          <a:lstStyle>
            <a:lvl1pPr>
              <a:defRPr/>
            </a:lvl1pPr>
          </a:lstStyle>
          <a:p>
            <a:pPr>
              <a:defRPr/>
            </a:pPr>
            <a:r>
              <a:rPr lang="ja-JP" altLang="en-US"/>
              <a:t>申請者：○○○○</a:t>
            </a:r>
          </a:p>
        </p:txBody>
      </p:sp>
      <p:sp>
        <p:nvSpPr>
          <p:cNvPr id="7" name="スライド番号プレースホルダ 5">
            <a:extLst>
              <a:ext uri="{FF2B5EF4-FFF2-40B4-BE49-F238E27FC236}">
                <a16:creationId xmlns:a16="http://schemas.microsoft.com/office/drawing/2014/main" id="{CFE02154-4A52-E74D-A477-88BE4D093B8A}"/>
              </a:ext>
            </a:extLst>
          </p:cNvPr>
          <p:cNvSpPr>
            <a:spLocks noGrp="1"/>
          </p:cNvSpPr>
          <p:nvPr>
            <p:ph type="sldNum" sz="quarter" idx="12"/>
          </p:nvPr>
        </p:nvSpPr>
        <p:spPr/>
        <p:txBody>
          <a:bodyPr/>
          <a:lstStyle>
            <a:lvl1pPr>
              <a:defRPr/>
            </a:lvl1pPr>
          </a:lstStyle>
          <a:p>
            <a:pPr>
              <a:defRPr/>
            </a:pPr>
            <a:fld id="{9571611B-422A-2F49-98FA-769033C19589}" type="slidenum">
              <a:rPr lang="ja-JP" altLang="en-US"/>
              <a:pPr>
                <a:defRPr/>
              </a:pPr>
              <a:t>‹#›</a:t>
            </a:fld>
            <a:endParaRPr lang="ja-JP" altLang="en-US"/>
          </a:p>
        </p:txBody>
      </p:sp>
    </p:spTree>
    <p:extLst>
      <p:ext uri="{BB962C8B-B14F-4D97-AF65-F5344CB8AC3E}">
        <p14:creationId xmlns:p14="http://schemas.microsoft.com/office/powerpoint/2010/main" val="929749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縦書きテキスト プレースホルダ 2"/>
          <p:cNvSpPr>
            <a:spLocks noGrp="1"/>
          </p:cNvSpPr>
          <p:nvPr>
            <p:ph type="body" orient="vert" idx="1"/>
          </p:nvPr>
        </p:nvSpPr>
        <p:spPr/>
        <p:txBody>
          <a:bodyPr vert="eaVert"/>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日付プレースホルダ 3">
            <a:extLst>
              <a:ext uri="{FF2B5EF4-FFF2-40B4-BE49-F238E27FC236}">
                <a16:creationId xmlns:a16="http://schemas.microsoft.com/office/drawing/2014/main" id="{B54AE273-341B-7849-B1D9-24CDD668BEF4}"/>
              </a:ext>
            </a:extLst>
          </p:cNvPr>
          <p:cNvSpPr>
            <a:spLocks noGrp="1"/>
          </p:cNvSpPr>
          <p:nvPr>
            <p:ph type="dt" sz="half" idx="10"/>
          </p:nvPr>
        </p:nvSpPr>
        <p:spPr/>
        <p:txBody>
          <a:bodyPr/>
          <a:lstStyle>
            <a:lvl1pPr>
              <a:defRPr/>
            </a:lvl1pPr>
          </a:lstStyle>
          <a:p>
            <a:pPr>
              <a:defRPr/>
            </a:pPr>
            <a:fld id="{453EDC03-9515-8D43-967E-D19446F71079}" type="datetime1">
              <a:rPr lang="ja-JP" altLang="en-US"/>
              <a:pPr>
                <a:defRPr/>
              </a:pPr>
              <a:t>2025/3/5</a:t>
            </a:fld>
            <a:endParaRPr lang="ja-JP" altLang="en-US"/>
          </a:p>
        </p:txBody>
      </p:sp>
      <p:sp>
        <p:nvSpPr>
          <p:cNvPr id="5" name="フッター プレースホルダ 4">
            <a:extLst>
              <a:ext uri="{FF2B5EF4-FFF2-40B4-BE49-F238E27FC236}">
                <a16:creationId xmlns:a16="http://schemas.microsoft.com/office/drawing/2014/main" id="{24A02F27-0113-164A-BE37-8B7B82A46C22}"/>
              </a:ext>
            </a:extLst>
          </p:cNvPr>
          <p:cNvSpPr>
            <a:spLocks noGrp="1"/>
          </p:cNvSpPr>
          <p:nvPr>
            <p:ph type="ftr" sz="quarter" idx="11"/>
          </p:nvPr>
        </p:nvSpPr>
        <p:spPr/>
        <p:txBody>
          <a:bodyPr/>
          <a:lstStyle>
            <a:lvl1pPr>
              <a:defRPr/>
            </a:lvl1pPr>
          </a:lstStyle>
          <a:p>
            <a:pPr>
              <a:defRPr/>
            </a:pPr>
            <a:r>
              <a:rPr lang="ja-JP" altLang="en-US"/>
              <a:t>申請者：○○○○</a:t>
            </a:r>
          </a:p>
        </p:txBody>
      </p:sp>
      <p:sp>
        <p:nvSpPr>
          <p:cNvPr id="6" name="スライド番号プレースホルダ 5">
            <a:extLst>
              <a:ext uri="{FF2B5EF4-FFF2-40B4-BE49-F238E27FC236}">
                <a16:creationId xmlns:a16="http://schemas.microsoft.com/office/drawing/2014/main" id="{2547D775-238B-784F-99D8-871EB3A23878}"/>
              </a:ext>
            </a:extLst>
          </p:cNvPr>
          <p:cNvSpPr>
            <a:spLocks noGrp="1"/>
          </p:cNvSpPr>
          <p:nvPr>
            <p:ph type="sldNum" sz="quarter" idx="12"/>
          </p:nvPr>
        </p:nvSpPr>
        <p:spPr/>
        <p:txBody>
          <a:bodyPr/>
          <a:lstStyle>
            <a:lvl1pPr>
              <a:defRPr/>
            </a:lvl1pPr>
          </a:lstStyle>
          <a:p>
            <a:pPr>
              <a:defRPr/>
            </a:pPr>
            <a:fld id="{F9AF33FE-AED0-2242-9D05-7A2122DA60F1}" type="slidenum">
              <a:rPr lang="ja-JP" altLang="en-US"/>
              <a:pPr>
                <a:defRPr/>
              </a:pPr>
              <a:t>‹#›</a:t>
            </a:fld>
            <a:endParaRPr lang="ja-JP" altLang="en-US"/>
          </a:p>
        </p:txBody>
      </p:sp>
    </p:spTree>
    <p:extLst>
      <p:ext uri="{BB962C8B-B14F-4D97-AF65-F5344CB8AC3E}">
        <p14:creationId xmlns:p14="http://schemas.microsoft.com/office/powerpoint/2010/main" val="3963811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390335" y="274639"/>
            <a:ext cx="2603897" cy="5851525"/>
          </a:xfrm>
        </p:spPr>
        <p:txBody>
          <a:bodyPr vert="eaVert"/>
          <a:lstStyle/>
          <a:p>
            <a:r>
              <a:rPr lang="ja-JP" altLang="en-US"/>
              <a:t>マスタ タイトルの書式設定</a:t>
            </a:r>
          </a:p>
        </p:txBody>
      </p:sp>
      <p:sp>
        <p:nvSpPr>
          <p:cNvPr id="3" name="縦書きテキスト プレースホルダ 2"/>
          <p:cNvSpPr>
            <a:spLocks noGrp="1"/>
          </p:cNvSpPr>
          <p:nvPr>
            <p:ph type="body" orient="vert" idx="1"/>
          </p:nvPr>
        </p:nvSpPr>
        <p:spPr>
          <a:xfrm>
            <a:off x="578644" y="274639"/>
            <a:ext cx="7640241" cy="5851525"/>
          </a:xfrm>
        </p:spPr>
        <p:txBody>
          <a:bodyPr vert="eaVert"/>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日付プレースホルダ 3">
            <a:extLst>
              <a:ext uri="{FF2B5EF4-FFF2-40B4-BE49-F238E27FC236}">
                <a16:creationId xmlns:a16="http://schemas.microsoft.com/office/drawing/2014/main" id="{2FFB8A0C-6FD8-DF44-83CB-8DDC73E2C90A}"/>
              </a:ext>
            </a:extLst>
          </p:cNvPr>
          <p:cNvSpPr>
            <a:spLocks noGrp="1"/>
          </p:cNvSpPr>
          <p:nvPr>
            <p:ph type="dt" sz="half" idx="10"/>
          </p:nvPr>
        </p:nvSpPr>
        <p:spPr/>
        <p:txBody>
          <a:bodyPr/>
          <a:lstStyle>
            <a:lvl1pPr>
              <a:defRPr/>
            </a:lvl1pPr>
          </a:lstStyle>
          <a:p>
            <a:pPr>
              <a:defRPr/>
            </a:pPr>
            <a:fld id="{6D619D9A-8191-FA44-9ACC-40B4B97F3D32}" type="datetime1">
              <a:rPr lang="ja-JP" altLang="en-US"/>
              <a:pPr>
                <a:defRPr/>
              </a:pPr>
              <a:t>2025/3/5</a:t>
            </a:fld>
            <a:endParaRPr lang="ja-JP" altLang="en-US"/>
          </a:p>
        </p:txBody>
      </p:sp>
      <p:sp>
        <p:nvSpPr>
          <p:cNvPr id="5" name="フッター プレースホルダ 4">
            <a:extLst>
              <a:ext uri="{FF2B5EF4-FFF2-40B4-BE49-F238E27FC236}">
                <a16:creationId xmlns:a16="http://schemas.microsoft.com/office/drawing/2014/main" id="{A7BCC283-BC30-694D-9BC5-F75B70C6B697}"/>
              </a:ext>
            </a:extLst>
          </p:cNvPr>
          <p:cNvSpPr>
            <a:spLocks noGrp="1"/>
          </p:cNvSpPr>
          <p:nvPr>
            <p:ph type="ftr" sz="quarter" idx="11"/>
          </p:nvPr>
        </p:nvSpPr>
        <p:spPr/>
        <p:txBody>
          <a:bodyPr/>
          <a:lstStyle>
            <a:lvl1pPr>
              <a:defRPr/>
            </a:lvl1pPr>
          </a:lstStyle>
          <a:p>
            <a:pPr>
              <a:defRPr/>
            </a:pPr>
            <a:r>
              <a:rPr lang="ja-JP" altLang="en-US"/>
              <a:t>申請者：○○○○</a:t>
            </a:r>
          </a:p>
        </p:txBody>
      </p:sp>
      <p:sp>
        <p:nvSpPr>
          <p:cNvPr id="6" name="スライド番号プレースホルダ 5">
            <a:extLst>
              <a:ext uri="{FF2B5EF4-FFF2-40B4-BE49-F238E27FC236}">
                <a16:creationId xmlns:a16="http://schemas.microsoft.com/office/drawing/2014/main" id="{B548E1BD-7390-5D48-BBE2-F8A6E5690736}"/>
              </a:ext>
            </a:extLst>
          </p:cNvPr>
          <p:cNvSpPr>
            <a:spLocks noGrp="1"/>
          </p:cNvSpPr>
          <p:nvPr>
            <p:ph type="sldNum" sz="quarter" idx="12"/>
          </p:nvPr>
        </p:nvSpPr>
        <p:spPr/>
        <p:txBody>
          <a:bodyPr/>
          <a:lstStyle>
            <a:lvl1pPr>
              <a:defRPr/>
            </a:lvl1pPr>
          </a:lstStyle>
          <a:p>
            <a:pPr>
              <a:defRPr/>
            </a:pPr>
            <a:fld id="{8A1AD8F3-B5A8-ED4F-8FD9-D29A8416ED8D}" type="slidenum">
              <a:rPr lang="ja-JP" altLang="en-US"/>
              <a:pPr>
                <a:defRPr/>
              </a:pPr>
              <a:t>‹#›</a:t>
            </a:fld>
            <a:endParaRPr lang="ja-JP" altLang="en-US"/>
          </a:p>
        </p:txBody>
      </p:sp>
    </p:spTree>
    <p:extLst>
      <p:ext uri="{BB962C8B-B14F-4D97-AF65-F5344CB8AC3E}">
        <p14:creationId xmlns:p14="http://schemas.microsoft.com/office/powerpoint/2010/main" val="1413302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タイトル プレースホルダ 1">
            <a:extLst>
              <a:ext uri="{FF2B5EF4-FFF2-40B4-BE49-F238E27FC236}">
                <a16:creationId xmlns:a16="http://schemas.microsoft.com/office/drawing/2014/main" id="{115A9FC4-43E3-1A44-B357-CAD3058A8209}"/>
              </a:ext>
            </a:extLst>
          </p:cNvPr>
          <p:cNvSpPr>
            <a:spLocks noGrp="1"/>
          </p:cNvSpPr>
          <p:nvPr>
            <p:ph type="title"/>
          </p:nvPr>
        </p:nvSpPr>
        <p:spPr bwMode="auto">
          <a:xfrm>
            <a:off x="514350" y="274638"/>
            <a:ext cx="92583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ja-JP" altLang="en-US"/>
              <a:t>マスタ タイトルの書式設定</a:t>
            </a:r>
          </a:p>
        </p:txBody>
      </p:sp>
      <p:sp>
        <p:nvSpPr>
          <p:cNvPr id="1027" name="テキスト プレースホルダ 2">
            <a:extLst>
              <a:ext uri="{FF2B5EF4-FFF2-40B4-BE49-F238E27FC236}">
                <a16:creationId xmlns:a16="http://schemas.microsoft.com/office/drawing/2014/main" id="{5A7BE645-6A1F-F344-8EC6-86191956C021}"/>
              </a:ext>
            </a:extLst>
          </p:cNvPr>
          <p:cNvSpPr>
            <a:spLocks noGrp="1"/>
          </p:cNvSpPr>
          <p:nvPr>
            <p:ph type="body" idx="1"/>
          </p:nvPr>
        </p:nvSpPr>
        <p:spPr bwMode="auto">
          <a:xfrm>
            <a:off x="514350" y="1600200"/>
            <a:ext cx="92583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日付プレースホルダ 3">
            <a:extLst>
              <a:ext uri="{FF2B5EF4-FFF2-40B4-BE49-F238E27FC236}">
                <a16:creationId xmlns:a16="http://schemas.microsoft.com/office/drawing/2014/main" id="{120D31D6-AF8D-F04B-BF61-9788992B941E}"/>
              </a:ext>
            </a:extLst>
          </p:cNvPr>
          <p:cNvSpPr>
            <a:spLocks noGrp="1"/>
          </p:cNvSpPr>
          <p:nvPr>
            <p:ph type="dt" sz="half" idx="2"/>
          </p:nvPr>
        </p:nvSpPr>
        <p:spPr>
          <a:xfrm>
            <a:off x="514350" y="6356350"/>
            <a:ext cx="24003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a:defRPr/>
            </a:pPr>
            <a:fld id="{A10C13D9-A944-9643-BD63-9C14C82E5BEB}" type="datetime1">
              <a:rPr lang="ja-JP" altLang="en-US"/>
              <a:pPr>
                <a:defRPr/>
              </a:pPr>
              <a:t>2025/3/5</a:t>
            </a:fld>
            <a:endParaRPr lang="ja-JP" altLang="en-US"/>
          </a:p>
        </p:txBody>
      </p:sp>
      <p:sp>
        <p:nvSpPr>
          <p:cNvPr id="5" name="フッター プレースホルダ 4">
            <a:extLst>
              <a:ext uri="{FF2B5EF4-FFF2-40B4-BE49-F238E27FC236}">
                <a16:creationId xmlns:a16="http://schemas.microsoft.com/office/drawing/2014/main" id="{C62CF124-EF6F-274F-B41E-64AFCF3D0E65}"/>
              </a:ext>
            </a:extLst>
          </p:cNvPr>
          <p:cNvSpPr>
            <a:spLocks noGrp="1"/>
          </p:cNvSpPr>
          <p:nvPr>
            <p:ph type="ftr" sz="quarter" idx="3"/>
          </p:nvPr>
        </p:nvSpPr>
        <p:spPr>
          <a:xfrm>
            <a:off x="3514725" y="6356350"/>
            <a:ext cx="325755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a:defRPr/>
            </a:pPr>
            <a:r>
              <a:rPr lang="ja-JP" altLang="en-US"/>
              <a:t>申請者：○○○○</a:t>
            </a:r>
          </a:p>
        </p:txBody>
      </p:sp>
      <p:sp>
        <p:nvSpPr>
          <p:cNvPr id="6" name="スライド番号プレースホルダ 5">
            <a:extLst>
              <a:ext uri="{FF2B5EF4-FFF2-40B4-BE49-F238E27FC236}">
                <a16:creationId xmlns:a16="http://schemas.microsoft.com/office/drawing/2014/main" id="{54F8DB5C-B2BB-804B-A840-DC46F99F12DA}"/>
              </a:ext>
            </a:extLst>
          </p:cNvPr>
          <p:cNvSpPr>
            <a:spLocks noGrp="1"/>
          </p:cNvSpPr>
          <p:nvPr>
            <p:ph type="sldNum" sz="quarter" idx="4"/>
          </p:nvPr>
        </p:nvSpPr>
        <p:spPr>
          <a:xfrm>
            <a:off x="7372350" y="6356350"/>
            <a:ext cx="24003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charset="0"/>
                <a:ea typeface="ＭＳ Ｐゴシック" charset="-128"/>
              </a:defRPr>
            </a:lvl1pPr>
          </a:lstStyle>
          <a:p>
            <a:pPr>
              <a:defRPr/>
            </a:pPr>
            <a:fld id="{A0CB5D5C-C027-9443-8BFA-302336230E57}" type="slidenum">
              <a:rPr lang="ja-JP" altLang="en-US"/>
              <a:pPr>
                <a:defRPr/>
              </a:pPr>
              <a:t>‹#›</a:t>
            </a:fld>
            <a:endParaRPr lang="ja-JP"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kumimoji="1" sz="4400" kern="1200">
          <a:solidFill>
            <a:schemeClr val="tx1"/>
          </a:solidFill>
          <a:latin typeface="+mj-lt"/>
          <a:ea typeface="+mj-ea"/>
          <a:cs typeface="+mj-cs"/>
        </a:defRPr>
      </a:lvl1pPr>
      <a:lvl2pPr algn="ctr" rtl="0" eaLnBrk="0" fontAlgn="base" hangingPunct="0">
        <a:spcBef>
          <a:spcPct val="0"/>
        </a:spcBef>
        <a:spcAft>
          <a:spcPct val="0"/>
        </a:spcAft>
        <a:defRPr kumimoji="1" sz="4400">
          <a:solidFill>
            <a:schemeClr val="tx1"/>
          </a:solidFill>
          <a:latin typeface="Calibri" pitchFamily="34" charset="0"/>
          <a:ea typeface="ＭＳ Ｐゴシック" charset="-128"/>
        </a:defRPr>
      </a:lvl2pPr>
      <a:lvl3pPr algn="ctr" rtl="0" eaLnBrk="0" fontAlgn="base" hangingPunct="0">
        <a:spcBef>
          <a:spcPct val="0"/>
        </a:spcBef>
        <a:spcAft>
          <a:spcPct val="0"/>
        </a:spcAft>
        <a:defRPr kumimoji="1" sz="4400">
          <a:solidFill>
            <a:schemeClr val="tx1"/>
          </a:solidFill>
          <a:latin typeface="Calibri" pitchFamily="34" charset="0"/>
          <a:ea typeface="ＭＳ Ｐゴシック" charset="-128"/>
        </a:defRPr>
      </a:lvl3pPr>
      <a:lvl4pPr algn="ctr" rtl="0" eaLnBrk="0" fontAlgn="base" hangingPunct="0">
        <a:spcBef>
          <a:spcPct val="0"/>
        </a:spcBef>
        <a:spcAft>
          <a:spcPct val="0"/>
        </a:spcAft>
        <a:defRPr kumimoji="1" sz="4400">
          <a:solidFill>
            <a:schemeClr val="tx1"/>
          </a:solidFill>
          <a:latin typeface="Calibri" pitchFamily="34" charset="0"/>
          <a:ea typeface="ＭＳ Ｐゴシック" charset="-128"/>
        </a:defRPr>
      </a:lvl4pPr>
      <a:lvl5pPr algn="ctr" rtl="0" eaLnBrk="0" fontAlgn="base" hangingPunct="0">
        <a:spcBef>
          <a:spcPct val="0"/>
        </a:spcBef>
        <a:spcAft>
          <a:spcPct val="0"/>
        </a:spcAft>
        <a:defRPr kumimoji="1" sz="4400">
          <a:solidFill>
            <a:schemeClr val="tx1"/>
          </a:solidFill>
          <a:latin typeface="Calibri" pitchFamily="34" charset="0"/>
          <a:ea typeface="ＭＳ Ｐゴシック" charset="-128"/>
        </a:defRPr>
      </a:lvl5pPr>
      <a:lvl6pPr marL="457200" algn="ctr" rtl="0" fontAlgn="base">
        <a:spcBef>
          <a:spcPct val="0"/>
        </a:spcBef>
        <a:spcAft>
          <a:spcPct val="0"/>
        </a:spcAft>
        <a:defRPr kumimoji="1" sz="4400">
          <a:solidFill>
            <a:schemeClr val="tx1"/>
          </a:solidFill>
          <a:latin typeface="Calibri" pitchFamily="34" charset="0"/>
          <a:ea typeface="ＭＳ Ｐゴシック" charset="-128"/>
        </a:defRPr>
      </a:lvl6pPr>
      <a:lvl7pPr marL="914400" algn="ctr" rtl="0" fontAlgn="base">
        <a:spcBef>
          <a:spcPct val="0"/>
        </a:spcBef>
        <a:spcAft>
          <a:spcPct val="0"/>
        </a:spcAft>
        <a:defRPr kumimoji="1" sz="4400">
          <a:solidFill>
            <a:schemeClr val="tx1"/>
          </a:solidFill>
          <a:latin typeface="Calibri" pitchFamily="34" charset="0"/>
          <a:ea typeface="ＭＳ Ｐゴシック" charset="-128"/>
        </a:defRPr>
      </a:lvl7pPr>
      <a:lvl8pPr marL="1371600" algn="ctr" rtl="0" fontAlgn="base">
        <a:spcBef>
          <a:spcPct val="0"/>
        </a:spcBef>
        <a:spcAft>
          <a:spcPct val="0"/>
        </a:spcAft>
        <a:defRPr kumimoji="1" sz="4400">
          <a:solidFill>
            <a:schemeClr val="tx1"/>
          </a:solidFill>
          <a:latin typeface="Calibri" pitchFamily="34" charset="0"/>
          <a:ea typeface="ＭＳ Ｐゴシック" charset="-128"/>
        </a:defRPr>
      </a:lvl8pPr>
      <a:lvl9pPr marL="1828800" algn="ctr" rtl="0" fontAlgn="base">
        <a:spcBef>
          <a:spcPct val="0"/>
        </a:spcBef>
        <a:spcAft>
          <a:spcPct val="0"/>
        </a:spcAft>
        <a:defRPr kumimoji="1" sz="4400">
          <a:solidFill>
            <a:schemeClr val="tx1"/>
          </a:solidFill>
          <a:latin typeface="Calibri" pitchFamily="34" charset="0"/>
          <a:ea typeface="ＭＳ Ｐゴシック" charset="-128"/>
        </a:defRPr>
      </a:lvl9pPr>
    </p:titleStyle>
    <p:bodyStyle>
      <a:lvl1pPr marL="342900" indent="-342900" algn="l" rtl="0" eaLnBrk="0" fontAlgn="base" hangingPunct="0">
        <a:spcBef>
          <a:spcPct val="20000"/>
        </a:spcBef>
        <a:spcAft>
          <a:spcPct val="0"/>
        </a:spcAft>
        <a:buFont typeface="Arial" panose="020B0604020202020204" pitchFamily="34" charset="0"/>
        <a:buChar char="•"/>
        <a:defRPr kumimoji="1"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kumimoji="1"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kumimoji="1"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kumimoji="1"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0B514D5-A215-BA48-803F-88AA3E5D8294}"/>
              </a:ext>
            </a:extLst>
          </p:cNvPr>
          <p:cNvSpPr>
            <a:spLocks noGrp="1"/>
          </p:cNvSpPr>
          <p:nvPr>
            <p:ph type="title"/>
          </p:nvPr>
        </p:nvSpPr>
        <p:spPr>
          <a:xfrm>
            <a:off x="966788" y="447675"/>
            <a:ext cx="8856662" cy="1143000"/>
          </a:xfrm>
        </p:spPr>
        <p:txBody>
          <a:bodyPr/>
          <a:lstStyle/>
          <a:p>
            <a:pPr fontAlgn="auto">
              <a:spcBef>
                <a:spcPts val="0"/>
              </a:spcBef>
              <a:spcAft>
                <a:spcPts val="0"/>
              </a:spcAft>
              <a:defRPr/>
            </a:pPr>
            <a:r>
              <a:rPr lang="ja-JP" altLang="en-US" sz="2800" b="1" dirty="0">
                <a:latin typeface="+mj-ea"/>
              </a:rPr>
              <a:t>日本臨床歯周病学会</a:t>
            </a:r>
            <a:r>
              <a:rPr lang="ja-JP" altLang="en-US" sz="2800" b="1">
                <a:latin typeface="+mj-ea"/>
              </a:rPr>
              <a:t>　歯周インプラント指導医</a:t>
            </a:r>
            <a:br>
              <a:rPr lang="en-US" altLang="ja-JP" sz="2800" dirty="0">
                <a:latin typeface="+mj-ea"/>
              </a:rPr>
            </a:br>
            <a:r>
              <a:rPr lang="ja-JP" altLang="en-US" sz="2800" b="1" dirty="0">
                <a:latin typeface="+mj-ea"/>
              </a:rPr>
              <a:t>「症例提出用テンプレート」　の使用法について</a:t>
            </a:r>
            <a:endParaRPr lang="ja-JP" altLang="en-US" dirty="0"/>
          </a:p>
        </p:txBody>
      </p:sp>
      <p:sp>
        <p:nvSpPr>
          <p:cNvPr id="3" name="コンテンツ プレースホルダー 2">
            <a:extLst>
              <a:ext uri="{FF2B5EF4-FFF2-40B4-BE49-F238E27FC236}">
                <a16:creationId xmlns:a16="http://schemas.microsoft.com/office/drawing/2014/main" id="{D1983184-BB0F-8040-8980-B3992ECB173F}"/>
              </a:ext>
            </a:extLst>
          </p:cNvPr>
          <p:cNvSpPr>
            <a:spLocks noGrp="1"/>
          </p:cNvSpPr>
          <p:nvPr>
            <p:ph idx="1"/>
          </p:nvPr>
        </p:nvSpPr>
        <p:spPr>
          <a:xfrm>
            <a:off x="534988" y="1916113"/>
            <a:ext cx="9258300" cy="4205287"/>
          </a:xfrm>
        </p:spPr>
        <p:txBody>
          <a:bodyPr/>
          <a:lstStyle/>
          <a:p>
            <a:pPr>
              <a:buFont typeface="Arial" charset="0"/>
              <a:buChar char="•"/>
              <a:defRPr/>
            </a:pPr>
            <a:r>
              <a:rPr lang="ja-JP" altLang="en-US" sz="2400" dirty="0"/>
              <a:t>すべてのページに</a:t>
            </a:r>
            <a:r>
              <a:rPr lang="ja-JP" altLang="en-US" sz="2400" b="1" dirty="0">
                <a:latin typeface="ＭＳ Ｐゴシック" pitchFamily="50" charset="-128"/>
              </a:rPr>
              <a:t>申請者氏名</a:t>
            </a:r>
            <a:r>
              <a:rPr lang="ja-JP" altLang="en-US" sz="2400" dirty="0">
                <a:latin typeface="ＭＳ Ｐゴシック" pitchFamily="50" charset="-128"/>
              </a:rPr>
              <a:t>、</a:t>
            </a:r>
            <a:r>
              <a:rPr lang="ja-JP" altLang="en-US" sz="2400" b="1" dirty="0"/>
              <a:t>症例番号</a:t>
            </a:r>
            <a:r>
              <a:rPr lang="ja-JP" altLang="en-US" sz="2400" dirty="0"/>
              <a:t>おびよ</a:t>
            </a:r>
            <a:r>
              <a:rPr lang="ja-JP" altLang="en-US" sz="2400" dirty="0">
                <a:latin typeface="ＭＳ Ｐゴシック" pitchFamily="50" charset="-128"/>
              </a:rPr>
              <a:t>資料採取日の</a:t>
            </a:r>
            <a:r>
              <a:rPr lang="ja-JP" altLang="en-US" sz="2400" b="1" dirty="0">
                <a:latin typeface="ＭＳ Ｐゴシック" pitchFamily="50" charset="-128"/>
              </a:rPr>
              <a:t>年月日</a:t>
            </a:r>
            <a:r>
              <a:rPr lang="ja-JP" altLang="en-US" sz="2400" dirty="0">
                <a:latin typeface="ＭＳ Ｐゴシック" pitchFamily="50" charset="-128"/>
              </a:rPr>
              <a:t>を記入してください。</a:t>
            </a:r>
          </a:p>
          <a:p>
            <a:pPr>
              <a:buFont typeface="Arial" charset="0"/>
              <a:buChar char="•"/>
              <a:defRPr/>
            </a:pPr>
            <a:r>
              <a:rPr lang="ja-JP" altLang="en-US" sz="2400" dirty="0">
                <a:latin typeface="ＭＳ Ｐゴシック" pitchFamily="50" charset="-128"/>
              </a:rPr>
              <a:t>スライド ２、３、４、７ は必須です。　</a:t>
            </a:r>
          </a:p>
          <a:p>
            <a:pPr>
              <a:buFont typeface="Arial" charset="0"/>
              <a:buChar char="•"/>
              <a:defRPr/>
            </a:pPr>
            <a:r>
              <a:rPr lang="ja-JP" altLang="en-US" sz="2400" dirty="0">
                <a:latin typeface="ＭＳ Ｐゴシック" pitchFamily="50" charset="-128"/>
              </a:rPr>
              <a:t>Ｘ線写真を上下顎に分けて提出する場合は、スライド ７の代わりにスライド ８、９  を使用してください。　</a:t>
            </a:r>
          </a:p>
          <a:p>
            <a:pPr>
              <a:buFont typeface="Arial" charset="0"/>
              <a:buChar char="•"/>
              <a:defRPr/>
            </a:pPr>
            <a:r>
              <a:rPr lang="ja-JP" altLang="en-US" sz="2400" dirty="0">
                <a:latin typeface="+mj-ea"/>
              </a:rPr>
              <a:t>術中写真は</a:t>
            </a:r>
            <a:r>
              <a:rPr lang="ja-JP" altLang="en-US" sz="2400" dirty="0">
                <a:latin typeface="ＭＳ Ｐゴシック" pitchFamily="50" charset="-128"/>
              </a:rPr>
              <a:t>スライド </a:t>
            </a:r>
            <a:r>
              <a:rPr lang="en-US" altLang="ja-JP" sz="2400" dirty="0">
                <a:latin typeface="ＭＳ Ｐゴシック" pitchFamily="50" charset="-128"/>
              </a:rPr>
              <a:t>10</a:t>
            </a:r>
            <a:r>
              <a:rPr lang="ja-JP" altLang="en-US" sz="2400" dirty="0">
                <a:latin typeface="+mj-ea"/>
              </a:rPr>
              <a:t>を使用してください。　</a:t>
            </a:r>
          </a:p>
          <a:p>
            <a:pPr>
              <a:buFont typeface="Arial" charset="0"/>
              <a:buChar char="•"/>
              <a:defRPr/>
            </a:pPr>
            <a:r>
              <a:rPr lang="ja-JP" altLang="en-US" sz="2400" dirty="0">
                <a:latin typeface="ＭＳ Ｐゴシック" pitchFamily="50" charset="-128"/>
              </a:rPr>
              <a:t>スライド </a:t>
            </a:r>
            <a:r>
              <a:rPr lang="en-US" altLang="ja-JP" sz="2400" dirty="0">
                <a:latin typeface="ＭＳ Ｐゴシック" pitchFamily="50" charset="-128"/>
              </a:rPr>
              <a:t>11</a:t>
            </a:r>
            <a:r>
              <a:rPr lang="ja-JP" altLang="en-US" sz="2400" dirty="0">
                <a:latin typeface="ＭＳ Ｐゴシック" pitchFamily="50" charset="-128"/>
              </a:rPr>
              <a:t> </a:t>
            </a:r>
            <a:r>
              <a:rPr lang="ja-JP" altLang="en-US" sz="2400" dirty="0">
                <a:latin typeface="+mj-ea"/>
              </a:rPr>
              <a:t>以降は、</a:t>
            </a:r>
            <a:r>
              <a:rPr lang="ja-JP" altLang="en-US" sz="2400" dirty="0"/>
              <a:t>必要と思われる</a:t>
            </a:r>
            <a:r>
              <a:rPr lang="ja-JP" altLang="en-US" sz="2400" dirty="0">
                <a:latin typeface="ＭＳ Ｐゴシック" pitchFamily="50" charset="-128"/>
              </a:rPr>
              <a:t>口腔内写真およびＸ線写真を適宜追加してください</a:t>
            </a:r>
            <a:endParaRPr lang="ja-JP" altLang="en-US" sz="2400" dirty="0"/>
          </a:p>
        </p:txBody>
      </p:sp>
      <p:pic>
        <p:nvPicPr>
          <p:cNvPr id="15363" name="図 10">
            <a:extLst>
              <a:ext uri="{FF2B5EF4-FFF2-40B4-BE49-F238E27FC236}">
                <a16:creationId xmlns:a16="http://schemas.microsoft.com/office/drawing/2014/main" id="{AFF70DA1-B6EC-F64E-B635-9C3FDEB068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450" y="614363"/>
            <a:ext cx="863600"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正方形/長方形 10">
            <a:extLst>
              <a:ext uri="{FF2B5EF4-FFF2-40B4-BE49-F238E27FC236}">
                <a16:creationId xmlns:a16="http://schemas.microsoft.com/office/drawing/2014/main" id="{CC1CF09B-DD6F-A848-8EB9-8139AA6BBEBF}"/>
              </a:ext>
            </a:extLst>
          </p:cNvPr>
          <p:cNvSpPr>
            <a:spLocks noChangeArrowheads="1"/>
          </p:cNvSpPr>
          <p:nvPr/>
        </p:nvSpPr>
        <p:spPr bwMode="auto">
          <a:xfrm>
            <a:off x="4756150" y="6226175"/>
            <a:ext cx="529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2000">
                <a:solidFill>
                  <a:srgbClr val="00B0F0"/>
                </a:solidFill>
                <a:latin typeface="HGPｺﾞｼｯｸE" panose="020B0900000000000000" pitchFamily="34" charset="-128"/>
                <a:ea typeface="HGPｺﾞｼｯｸE" panose="020B0900000000000000" pitchFamily="34" charset="-128"/>
              </a:rPr>
              <a:t>外科処置の回数に応じて適宜記載して下さい。</a:t>
            </a:r>
            <a:endParaRPr lang="en-US" altLang="ja-JP" sz="2000">
              <a:solidFill>
                <a:srgbClr val="00B0F0"/>
              </a:solidFill>
              <a:latin typeface="HGPｺﾞｼｯｸE" panose="020B0900000000000000" pitchFamily="34" charset="-128"/>
              <a:ea typeface="HGPｺﾞｼｯｸE" panose="020B0900000000000000" pitchFamily="34" charset="-128"/>
            </a:endParaRPr>
          </a:p>
        </p:txBody>
      </p:sp>
      <p:sp>
        <p:nvSpPr>
          <p:cNvPr id="16386" name="テキスト ボックス 3">
            <a:extLst>
              <a:ext uri="{FF2B5EF4-FFF2-40B4-BE49-F238E27FC236}">
                <a16:creationId xmlns:a16="http://schemas.microsoft.com/office/drawing/2014/main" id="{2C864ED7-4C6E-CF4A-9EDC-E4EE0BE53DD2}"/>
              </a:ext>
            </a:extLst>
          </p:cNvPr>
          <p:cNvSpPr txBox="1">
            <a:spLocks noChangeArrowheads="1"/>
          </p:cNvSpPr>
          <p:nvPr/>
        </p:nvSpPr>
        <p:spPr bwMode="auto">
          <a:xfrm>
            <a:off x="598488" y="1914525"/>
            <a:ext cx="95011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2400"/>
              <a:t>○　症例番号　　　　　： 初診時　　　才、　　性　</a:t>
            </a:r>
          </a:p>
        </p:txBody>
      </p:sp>
      <p:sp>
        <p:nvSpPr>
          <p:cNvPr id="16387" name="テキスト ボックス 5">
            <a:extLst>
              <a:ext uri="{FF2B5EF4-FFF2-40B4-BE49-F238E27FC236}">
                <a16:creationId xmlns:a16="http://schemas.microsoft.com/office/drawing/2014/main" id="{F0F265E2-70FF-654B-9936-2589BA3B5A8F}"/>
              </a:ext>
            </a:extLst>
          </p:cNvPr>
          <p:cNvSpPr txBox="1">
            <a:spLocks noChangeArrowheads="1"/>
          </p:cNvSpPr>
          <p:nvPr/>
        </p:nvSpPr>
        <p:spPr bwMode="auto">
          <a:xfrm>
            <a:off x="598488" y="2486025"/>
            <a:ext cx="8572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2400"/>
              <a:t>○　初　診　時：　　　　</a:t>
            </a:r>
            <a:r>
              <a:rPr lang="en-US" altLang="ja-JP" sz="2400"/>
              <a:t>                  </a:t>
            </a:r>
            <a:r>
              <a:rPr lang="ja-JP" altLang="en-US" sz="2400"/>
              <a:t>　　　　　</a:t>
            </a:r>
            <a:r>
              <a:rPr lang="en-US" altLang="ja-JP" sz="2400"/>
              <a:t> </a:t>
            </a:r>
            <a:r>
              <a:rPr lang="ja-JP" altLang="en-US" sz="2400"/>
              <a:t>年　　　月　　　日　</a:t>
            </a:r>
          </a:p>
        </p:txBody>
      </p:sp>
      <p:sp>
        <p:nvSpPr>
          <p:cNvPr id="16388" name="テキスト ボックス 6">
            <a:extLst>
              <a:ext uri="{FF2B5EF4-FFF2-40B4-BE49-F238E27FC236}">
                <a16:creationId xmlns:a16="http://schemas.microsoft.com/office/drawing/2014/main" id="{72B73FB3-0001-C743-9956-3CEA25253046}"/>
              </a:ext>
            </a:extLst>
          </p:cNvPr>
          <p:cNvSpPr txBox="1">
            <a:spLocks noChangeArrowheads="1"/>
          </p:cNvSpPr>
          <p:nvPr/>
        </p:nvSpPr>
        <p:spPr bwMode="auto">
          <a:xfrm>
            <a:off x="598488" y="3057525"/>
            <a:ext cx="85725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2400"/>
              <a:t>○　メインテナンス（</a:t>
            </a:r>
            <a:r>
              <a:rPr lang="en-US" altLang="ja-JP" sz="2400"/>
              <a:t>SPT)</a:t>
            </a:r>
            <a:r>
              <a:rPr lang="ja-JP" altLang="en-US" sz="2400"/>
              <a:t>移行時：　　　　　年　　　月　　　日　</a:t>
            </a:r>
          </a:p>
        </p:txBody>
      </p:sp>
      <p:sp>
        <p:nvSpPr>
          <p:cNvPr id="16389" name="テキスト ボックス 7">
            <a:extLst>
              <a:ext uri="{FF2B5EF4-FFF2-40B4-BE49-F238E27FC236}">
                <a16:creationId xmlns:a16="http://schemas.microsoft.com/office/drawing/2014/main" id="{93219B9D-7F29-1945-80B6-0A20F70939D3}"/>
              </a:ext>
            </a:extLst>
          </p:cNvPr>
          <p:cNvSpPr txBox="1">
            <a:spLocks noChangeArrowheads="1"/>
          </p:cNvSpPr>
          <p:nvPr/>
        </p:nvSpPr>
        <p:spPr bwMode="auto">
          <a:xfrm>
            <a:off x="598488" y="4117975"/>
            <a:ext cx="9450387"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2400"/>
              <a:t>○　歯周外科・インプラント埋入外科手術　</a:t>
            </a:r>
            <a:r>
              <a:rPr lang="ja-JP" altLang="en-US" sz="1800" b="1"/>
              <a:t>（詳細は術式やインプラントの種類など）</a:t>
            </a:r>
            <a:endParaRPr lang="en-US" altLang="ja-JP" sz="1800" b="1"/>
          </a:p>
          <a:p>
            <a:pPr eaLnBrk="1" hangingPunct="1">
              <a:spcBef>
                <a:spcPct val="0"/>
              </a:spcBef>
              <a:buFontTx/>
              <a:buNone/>
            </a:pPr>
            <a:endParaRPr lang="en-US" altLang="ja-JP" sz="2400"/>
          </a:p>
          <a:p>
            <a:pPr eaLnBrk="1" hangingPunct="1">
              <a:spcBef>
                <a:spcPct val="0"/>
              </a:spcBef>
              <a:buFontTx/>
              <a:buNone/>
            </a:pPr>
            <a:r>
              <a:rPr lang="ja-JP" altLang="en-US" sz="2400"/>
              <a:t>　　</a:t>
            </a:r>
            <a:r>
              <a:rPr lang="en-US" altLang="ja-JP" sz="2400"/>
              <a:t>	</a:t>
            </a:r>
            <a:r>
              <a:rPr lang="ja-JP" altLang="en-US" sz="2400"/>
              <a:t>①　部位：　　　　　 　</a:t>
            </a:r>
            <a:r>
              <a:rPr lang="en-US" altLang="ja-JP" sz="2400"/>
              <a:t>(</a:t>
            </a:r>
            <a:r>
              <a:rPr lang="ja-JP" altLang="en-US" sz="2400"/>
              <a:t>詳細：　　　　　　　　　　　　　　）</a:t>
            </a:r>
            <a:endParaRPr lang="en-US" altLang="ja-JP" sz="2400"/>
          </a:p>
          <a:p>
            <a:pPr eaLnBrk="1" hangingPunct="1">
              <a:spcBef>
                <a:spcPct val="0"/>
              </a:spcBef>
              <a:buFontTx/>
              <a:buNone/>
            </a:pPr>
            <a:r>
              <a:rPr lang="en-US" altLang="ja-JP" sz="2400"/>
              <a:t>	</a:t>
            </a:r>
            <a:r>
              <a:rPr lang="ja-JP" altLang="en-US" sz="2400"/>
              <a:t>②   部位：　　 　　　　</a:t>
            </a:r>
            <a:r>
              <a:rPr lang="en-US" altLang="ja-JP" sz="2400"/>
              <a:t>(</a:t>
            </a:r>
            <a:r>
              <a:rPr lang="ja-JP" altLang="en-US" sz="2400"/>
              <a:t>詳細：　　　　　　　　　　　　　　）</a:t>
            </a:r>
            <a:endParaRPr lang="en-US" altLang="ja-JP" sz="2400"/>
          </a:p>
          <a:p>
            <a:pPr eaLnBrk="1" hangingPunct="1">
              <a:spcBef>
                <a:spcPct val="0"/>
              </a:spcBef>
              <a:buFontTx/>
              <a:buNone/>
            </a:pPr>
            <a:r>
              <a:rPr lang="en-US" altLang="ja-JP" sz="2400"/>
              <a:t>	</a:t>
            </a:r>
            <a:r>
              <a:rPr lang="ja-JP" altLang="en-US" sz="2400"/>
              <a:t>③   部位：　　 　　　　</a:t>
            </a:r>
            <a:r>
              <a:rPr lang="en-US" altLang="ja-JP" sz="2400"/>
              <a:t>(</a:t>
            </a:r>
            <a:r>
              <a:rPr lang="ja-JP" altLang="en-US" sz="2400"/>
              <a:t>詳細：　　　　　　　　　　　　　　）</a:t>
            </a:r>
            <a:endParaRPr lang="en-US" altLang="ja-JP" sz="2400"/>
          </a:p>
          <a:p>
            <a:pPr eaLnBrk="1" hangingPunct="1">
              <a:spcBef>
                <a:spcPct val="0"/>
              </a:spcBef>
              <a:buFontTx/>
              <a:buNone/>
            </a:pPr>
            <a:r>
              <a:rPr lang="ja-JP" altLang="en-US" sz="2400"/>
              <a:t>　　　　</a:t>
            </a:r>
            <a:endParaRPr lang="en-US" altLang="ja-JP" sz="2400"/>
          </a:p>
        </p:txBody>
      </p:sp>
      <p:sp>
        <p:nvSpPr>
          <p:cNvPr id="9" name="テキスト ボックス 8">
            <a:extLst>
              <a:ext uri="{FF2B5EF4-FFF2-40B4-BE49-F238E27FC236}">
                <a16:creationId xmlns:a16="http://schemas.microsoft.com/office/drawing/2014/main" id="{739A69EB-28D9-E343-85C5-44A372DE64A6}"/>
              </a:ext>
            </a:extLst>
          </p:cNvPr>
          <p:cNvSpPr txBox="1"/>
          <p:nvPr/>
        </p:nvSpPr>
        <p:spPr>
          <a:xfrm>
            <a:off x="1620838" y="320675"/>
            <a:ext cx="7051675" cy="584200"/>
          </a:xfrm>
          <a:prstGeom prst="rect">
            <a:avLst/>
          </a:prstGeom>
          <a:noFill/>
        </p:spPr>
        <p:txBody>
          <a:bodyPr>
            <a:spAutoFit/>
          </a:bodyPr>
          <a:lstStyle/>
          <a:p>
            <a:pPr algn="ctr" eaLnBrk="1" fontAlgn="auto" hangingPunct="1">
              <a:spcBef>
                <a:spcPts val="0"/>
              </a:spcBef>
              <a:spcAft>
                <a:spcPts val="0"/>
              </a:spcAft>
              <a:defRPr/>
            </a:pPr>
            <a:r>
              <a:rPr lang="ja-JP" altLang="en-US" sz="3200">
                <a:latin typeface="+mj-ea"/>
              </a:rPr>
              <a:t>歯周インプラント指導医</a:t>
            </a:r>
            <a:r>
              <a:rPr lang="ja-JP" altLang="en-US" sz="3200" dirty="0">
                <a:latin typeface="+mj-ea"/>
                <a:ea typeface="+mj-ea"/>
              </a:rPr>
              <a:t>　提出症例概要　　</a:t>
            </a:r>
          </a:p>
        </p:txBody>
      </p:sp>
      <p:sp>
        <p:nvSpPr>
          <p:cNvPr id="16392" name="テキスト ボックス 6">
            <a:extLst>
              <a:ext uri="{FF2B5EF4-FFF2-40B4-BE49-F238E27FC236}">
                <a16:creationId xmlns:a16="http://schemas.microsoft.com/office/drawing/2014/main" id="{7C1C0D0A-EEDB-F74F-A144-4E7B8C601154}"/>
              </a:ext>
            </a:extLst>
          </p:cNvPr>
          <p:cNvSpPr txBox="1">
            <a:spLocks noChangeArrowheads="1"/>
          </p:cNvSpPr>
          <p:nvPr/>
        </p:nvSpPr>
        <p:spPr bwMode="auto">
          <a:xfrm>
            <a:off x="606425" y="3595688"/>
            <a:ext cx="8572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2400"/>
              <a:t>○　メインテナンス</a:t>
            </a:r>
            <a:r>
              <a:rPr lang="en-US" altLang="ja-JP" sz="2400"/>
              <a:t>(SPT)</a:t>
            </a:r>
            <a:r>
              <a:rPr lang="ja-JP" altLang="en-US" sz="2400"/>
              <a:t>時：　</a:t>
            </a:r>
            <a:r>
              <a:rPr lang="en-US" altLang="ja-JP" sz="2400"/>
              <a:t>          </a:t>
            </a:r>
            <a:r>
              <a:rPr lang="ja-JP" altLang="en-US" sz="2400"/>
              <a:t>　　　　年　　　月　　　日　</a:t>
            </a:r>
          </a:p>
        </p:txBody>
      </p:sp>
      <p:sp>
        <p:nvSpPr>
          <p:cNvPr id="2" name="正方形/長方形 10">
            <a:extLst>
              <a:ext uri="{FF2B5EF4-FFF2-40B4-BE49-F238E27FC236}">
                <a16:creationId xmlns:a16="http://schemas.microsoft.com/office/drawing/2014/main" id="{AF5D2FC7-55AA-4373-8CF9-24329A0220D1}"/>
              </a:ext>
            </a:extLst>
          </p:cNvPr>
          <p:cNvSpPr>
            <a:spLocks noChangeArrowheads="1"/>
          </p:cNvSpPr>
          <p:nvPr/>
        </p:nvSpPr>
        <p:spPr bwMode="auto">
          <a:xfrm>
            <a:off x="7231732" y="1069131"/>
            <a:ext cx="2603500" cy="40011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2000" dirty="0">
                <a:latin typeface="ＭＳ Ｐゴシック" panose="020B0600070205080204" pitchFamily="34" charset="-128"/>
              </a:rPr>
              <a:t>症例番号：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正方形/長方形 1">
            <a:extLst>
              <a:ext uri="{FF2B5EF4-FFF2-40B4-BE49-F238E27FC236}">
                <a16:creationId xmlns:a16="http://schemas.microsoft.com/office/drawing/2014/main" id="{4D313779-E871-7347-BAFB-ECFA71D20202}"/>
              </a:ext>
            </a:extLst>
          </p:cNvPr>
          <p:cNvSpPr/>
          <p:nvPr/>
        </p:nvSpPr>
        <p:spPr>
          <a:xfrm>
            <a:off x="1471613" y="608013"/>
            <a:ext cx="2347912" cy="16335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3" name="正方形/長方形 2">
            <a:extLst>
              <a:ext uri="{FF2B5EF4-FFF2-40B4-BE49-F238E27FC236}">
                <a16:creationId xmlns:a16="http://schemas.microsoft.com/office/drawing/2014/main" id="{79CAE354-5643-C648-8CFD-CEEDF56CB884}"/>
              </a:ext>
            </a:extLst>
          </p:cNvPr>
          <p:cNvSpPr/>
          <p:nvPr/>
        </p:nvSpPr>
        <p:spPr>
          <a:xfrm>
            <a:off x="4000500" y="608013"/>
            <a:ext cx="2347913" cy="16335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4" name="正方形/長方形 3">
            <a:extLst>
              <a:ext uri="{FF2B5EF4-FFF2-40B4-BE49-F238E27FC236}">
                <a16:creationId xmlns:a16="http://schemas.microsoft.com/office/drawing/2014/main" id="{79605F1B-6689-6C4F-A998-932E5CC00C60}"/>
              </a:ext>
            </a:extLst>
          </p:cNvPr>
          <p:cNvSpPr/>
          <p:nvPr/>
        </p:nvSpPr>
        <p:spPr>
          <a:xfrm>
            <a:off x="6538913" y="608013"/>
            <a:ext cx="2349500" cy="16335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5" name="正方形/長方形 4">
            <a:extLst>
              <a:ext uri="{FF2B5EF4-FFF2-40B4-BE49-F238E27FC236}">
                <a16:creationId xmlns:a16="http://schemas.microsoft.com/office/drawing/2014/main" id="{6373405E-C293-CC41-A790-783ED6C4F49B}"/>
              </a:ext>
            </a:extLst>
          </p:cNvPr>
          <p:cNvSpPr/>
          <p:nvPr/>
        </p:nvSpPr>
        <p:spPr>
          <a:xfrm>
            <a:off x="1471613" y="2744788"/>
            <a:ext cx="2347912"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6" name="正方形/長方形 5">
            <a:extLst>
              <a:ext uri="{FF2B5EF4-FFF2-40B4-BE49-F238E27FC236}">
                <a16:creationId xmlns:a16="http://schemas.microsoft.com/office/drawing/2014/main" id="{45B60153-23B7-964F-80FA-8636D0107704}"/>
              </a:ext>
            </a:extLst>
          </p:cNvPr>
          <p:cNvSpPr/>
          <p:nvPr/>
        </p:nvSpPr>
        <p:spPr>
          <a:xfrm>
            <a:off x="4010025" y="2744788"/>
            <a:ext cx="2347913"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7" name="正方形/長方形 6">
            <a:extLst>
              <a:ext uri="{FF2B5EF4-FFF2-40B4-BE49-F238E27FC236}">
                <a16:creationId xmlns:a16="http://schemas.microsoft.com/office/drawing/2014/main" id="{2E18D92F-126C-804B-B5B8-294376FC7D3F}"/>
              </a:ext>
            </a:extLst>
          </p:cNvPr>
          <p:cNvSpPr/>
          <p:nvPr/>
        </p:nvSpPr>
        <p:spPr>
          <a:xfrm>
            <a:off x="6538913" y="2744788"/>
            <a:ext cx="2349500"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8" name="正方形/長方形 7">
            <a:extLst>
              <a:ext uri="{FF2B5EF4-FFF2-40B4-BE49-F238E27FC236}">
                <a16:creationId xmlns:a16="http://schemas.microsoft.com/office/drawing/2014/main" id="{F9E7BE8B-4872-5441-936D-4011C7EBCCE6}"/>
              </a:ext>
            </a:extLst>
          </p:cNvPr>
          <p:cNvSpPr/>
          <p:nvPr/>
        </p:nvSpPr>
        <p:spPr>
          <a:xfrm>
            <a:off x="1471613" y="4905375"/>
            <a:ext cx="2347912"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9" name="正方形/長方形 8">
            <a:extLst>
              <a:ext uri="{FF2B5EF4-FFF2-40B4-BE49-F238E27FC236}">
                <a16:creationId xmlns:a16="http://schemas.microsoft.com/office/drawing/2014/main" id="{FA20857E-269D-B44F-8C05-F974452BEF42}"/>
              </a:ext>
            </a:extLst>
          </p:cNvPr>
          <p:cNvSpPr/>
          <p:nvPr/>
        </p:nvSpPr>
        <p:spPr>
          <a:xfrm>
            <a:off x="3990975" y="4905375"/>
            <a:ext cx="2349500"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10" name="正方形/長方形 9">
            <a:extLst>
              <a:ext uri="{FF2B5EF4-FFF2-40B4-BE49-F238E27FC236}">
                <a16:creationId xmlns:a16="http://schemas.microsoft.com/office/drawing/2014/main" id="{31820946-6883-A24C-9756-B5AEB7AEBF75}"/>
              </a:ext>
            </a:extLst>
          </p:cNvPr>
          <p:cNvSpPr/>
          <p:nvPr/>
        </p:nvSpPr>
        <p:spPr>
          <a:xfrm>
            <a:off x="6538913" y="4905375"/>
            <a:ext cx="2349500"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11" name="正方形/長方形 10">
            <a:extLst>
              <a:ext uri="{FF2B5EF4-FFF2-40B4-BE49-F238E27FC236}">
                <a16:creationId xmlns:a16="http://schemas.microsoft.com/office/drawing/2014/main" id="{38B2D378-2AED-BC4D-8703-15C60A13BA98}"/>
              </a:ext>
            </a:extLst>
          </p:cNvPr>
          <p:cNvSpPr/>
          <p:nvPr/>
        </p:nvSpPr>
        <p:spPr>
          <a:xfrm>
            <a:off x="1931988" y="1162050"/>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右側側方</a:t>
            </a:r>
            <a:endParaRPr lang="en-US" altLang="ja-JP" sz="1400" dirty="0">
              <a:latin typeface="+mj-ea"/>
              <a:ea typeface="+mj-ea"/>
            </a:endParaRPr>
          </a:p>
        </p:txBody>
      </p:sp>
      <p:sp>
        <p:nvSpPr>
          <p:cNvPr id="12" name="正方形/長方形 11">
            <a:extLst>
              <a:ext uri="{FF2B5EF4-FFF2-40B4-BE49-F238E27FC236}">
                <a16:creationId xmlns:a16="http://schemas.microsoft.com/office/drawing/2014/main" id="{0F8E3E57-2F9F-1748-B614-5A3984C49FF4}"/>
              </a:ext>
            </a:extLst>
          </p:cNvPr>
          <p:cNvSpPr/>
          <p:nvPr/>
        </p:nvSpPr>
        <p:spPr>
          <a:xfrm>
            <a:off x="4468813" y="1162050"/>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正面</a:t>
            </a:r>
          </a:p>
        </p:txBody>
      </p:sp>
      <p:sp>
        <p:nvSpPr>
          <p:cNvPr id="13" name="正方形/長方形 12">
            <a:extLst>
              <a:ext uri="{FF2B5EF4-FFF2-40B4-BE49-F238E27FC236}">
                <a16:creationId xmlns:a16="http://schemas.microsoft.com/office/drawing/2014/main" id="{97D3E297-B2C1-9D47-B9EB-5118E091A612}"/>
              </a:ext>
            </a:extLst>
          </p:cNvPr>
          <p:cNvSpPr/>
          <p:nvPr/>
        </p:nvSpPr>
        <p:spPr>
          <a:xfrm>
            <a:off x="6999288" y="1162050"/>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左側側方</a:t>
            </a:r>
          </a:p>
        </p:txBody>
      </p:sp>
      <p:sp>
        <p:nvSpPr>
          <p:cNvPr id="14" name="正方形/長方形 13">
            <a:extLst>
              <a:ext uri="{FF2B5EF4-FFF2-40B4-BE49-F238E27FC236}">
                <a16:creationId xmlns:a16="http://schemas.microsoft.com/office/drawing/2014/main" id="{405880B6-02E5-6345-99FA-02D613379F61}"/>
              </a:ext>
            </a:extLst>
          </p:cNvPr>
          <p:cNvSpPr/>
          <p:nvPr/>
        </p:nvSpPr>
        <p:spPr>
          <a:xfrm>
            <a:off x="4267200" y="1792288"/>
            <a:ext cx="1697038" cy="339725"/>
          </a:xfrm>
          <a:prstGeom prst="rect">
            <a:avLst/>
          </a:prstGeom>
        </p:spPr>
        <p:txBody>
          <a:bodyPr wrap="none">
            <a:spAutoFit/>
          </a:bodyPr>
          <a:lstStyle/>
          <a:p>
            <a:pPr eaLnBrk="1" fontAlgn="auto" hangingPunct="1">
              <a:spcBef>
                <a:spcPts val="0"/>
              </a:spcBef>
              <a:spcAft>
                <a:spcPts val="0"/>
              </a:spcAft>
              <a:defRPr/>
            </a:pPr>
            <a:r>
              <a:rPr lang="ja-JP" altLang="en-US" sz="1600" dirty="0">
                <a:latin typeface="+mj-ea"/>
                <a:ea typeface="+mj-ea"/>
              </a:rPr>
              <a:t>サイズ：高さ </a:t>
            </a:r>
            <a:r>
              <a:rPr lang="en-US" altLang="ja-JP" sz="1600" dirty="0">
                <a:latin typeface="+mj-ea"/>
                <a:ea typeface="+mj-ea"/>
              </a:rPr>
              <a:t>5</a:t>
            </a:r>
            <a:r>
              <a:rPr lang="ja-JP" altLang="en-US" sz="1600" dirty="0">
                <a:latin typeface="+mj-ea"/>
                <a:ea typeface="+mj-ea"/>
              </a:rPr>
              <a:t>ｃｍ</a:t>
            </a:r>
          </a:p>
        </p:txBody>
      </p:sp>
      <p:sp>
        <p:nvSpPr>
          <p:cNvPr id="18446" name="正方形/長方形 11">
            <a:extLst>
              <a:ext uri="{FF2B5EF4-FFF2-40B4-BE49-F238E27FC236}">
                <a16:creationId xmlns:a16="http://schemas.microsoft.com/office/drawing/2014/main" id="{06F0E1B8-C50F-974F-A9C3-973DF8B79969}"/>
              </a:ext>
            </a:extLst>
          </p:cNvPr>
          <p:cNvSpPr>
            <a:spLocks noChangeArrowheads="1"/>
          </p:cNvSpPr>
          <p:nvPr/>
        </p:nvSpPr>
        <p:spPr bwMode="auto">
          <a:xfrm>
            <a:off x="1535113" y="217488"/>
            <a:ext cx="41338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latin typeface="ＭＳ Ｐゴシック" panose="020B0600070205080204" pitchFamily="34" charset="-128"/>
              </a:rPr>
              <a:t>初診時：　　年　　月　　日</a:t>
            </a:r>
          </a:p>
        </p:txBody>
      </p:sp>
      <p:sp>
        <p:nvSpPr>
          <p:cNvPr id="18448" name="正方形/長方形 15">
            <a:extLst>
              <a:ext uri="{FF2B5EF4-FFF2-40B4-BE49-F238E27FC236}">
                <a16:creationId xmlns:a16="http://schemas.microsoft.com/office/drawing/2014/main" id="{2B5F148B-54AB-4D45-AEBB-6C0F27BF6E61}"/>
              </a:ext>
            </a:extLst>
          </p:cNvPr>
          <p:cNvSpPr>
            <a:spLocks noChangeArrowheads="1"/>
          </p:cNvSpPr>
          <p:nvPr/>
        </p:nvSpPr>
        <p:spPr bwMode="auto">
          <a:xfrm>
            <a:off x="1535113" y="2346325"/>
            <a:ext cx="4098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latin typeface="ＭＳ Ｐゴシック" panose="020B0600070205080204" pitchFamily="34" charset="-128"/>
              </a:rPr>
              <a:t>メインテナンス移行時：　　年　　月　　日</a:t>
            </a:r>
          </a:p>
        </p:txBody>
      </p:sp>
      <p:sp>
        <p:nvSpPr>
          <p:cNvPr id="18449" name="正方形/長方形 11">
            <a:extLst>
              <a:ext uri="{FF2B5EF4-FFF2-40B4-BE49-F238E27FC236}">
                <a16:creationId xmlns:a16="http://schemas.microsoft.com/office/drawing/2014/main" id="{BB1F14E7-CE34-B64D-8EBB-21C0DF390062}"/>
              </a:ext>
            </a:extLst>
          </p:cNvPr>
          <p:cNvSpPr>
            <a:spLocks noChangeArrowheads="1"/>
          </p:cNvSpPr>
          <p:nvPr/>
        </p:nvSpPr>
        <p:spPr bwMode="auto">
          <a:xfrm>
            <a:off x="1535113" y="4448175"/>
            <a:ext cx="41338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latin typeface="ＭＳ Ｐゴシック" panose="020B0600070205080204" pitchFamily="34" charset="-128"/>
              </a:rPr>
              <a:t>メインテナンス時：　　年　　月　　日</a:t>
            </a:r>
          </a:p>
        </p:txBody>
      </p:sp>
      <p:sp>
        <p:nvSpPr>
          <p:cNvPr id="20" name="正方形/長方形 19">
            <a:extLst>
              <a:ext uri="{FF2B5EF4-FFF2-40B4-BE49-F238E27FC236}">
                <a16:creationId xmlns:a16="http://schemas.microsoft.com/office/drawing/2014/main" id="{30B5C804-E308-B34F-B834-EABCC84814D0}"/>
              </a:ext>
            </a:extLst>
          </p:cNvPr>
          <p:cNvSpPr/>
          <p:nvPr/>
        </p:nvSpPr>
        <p:spPr>
          <a:xfrm>
            <a:off x="2024063" y="3192463"/>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右側側方</a:t>
            </a:r>
            <a:endParaRPr lang="en-US" altLang="ja-JP" sz="1400" dirty="0">
              <a:latin typeface="+mj-ea"/>
              <a:ea typeface="+mj-ea"/>
            </a:endParaRPr>
          </a:p>
        </p:txBody>
      </p:sp>
      <p:sp>
        <p:nvSpPr>
          <p:cNvPr id="21" name="正方形/長方形 20">
            <a:extLst>
              <a:ext uri="{FF2B5EF4-FFF2-40B4-BE49-F238E27FC236}">
                <a16:creationId xmlns:a16="http://schemas.microsoft.com/office/drawing/2014/main" id="{0C66AD02-FFEA-124F-BF32-41E8E4D4EC29}"/>
              </a:ext>
            </a:extLst>
          </p:cNvPr>
          <p:cNvSpPr/>
          <p:nvPr/>
        </p:nvSpPr>
        <p:spPr>
          <a:xfrm>
            <a:off x="4562475" y="3192463"/>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正面</a:t>
            </a:r>
          </a:p>
        </p:txBody>
      </p:sp>
      <p:sp>
        <p:nvSpPr>
          <p:cNvPr id="22" name="正方形/長方形 21">
            <a:extLst>
              <a:ext uri="{FF2B5EF4-FFF2-40B4-BE49-F238E27FC236}">
                <a16:creationId xmlns:a16="http://schemas.microsoft.com/office/drawing/2014/main" id="{9D233DCF-BAB9-294A-AD11-587C700BB582}"/>
              </a:ext>
            </a:extLst>
          </p:cNvPr>
          <p:cNvSpPr/>
          <p:nvPr/>
        </p:nvSpPr>
        <p:spPr>
          <a:xfrm>
            <a:off x="7092950" y="3192463"/>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左側側方</a:t>
            </a:r>
          </a:p>
        </p:txBody>
      </p:sp>
      <p:sp>
        <p:nvSpPr>
          <p:cNvPr id="23" name="正方形/長方形 22">
            <a:extLst>
              <a:ext uri="{FF2B5EF4-FFF2-40B4-BE49-F238E27FC236}">
                <a16:creationId xmlns:a16="http://schemas.microsoft.com/office/drawing/2014/main" id="{BDE315C4-DB0E-1C44-AE02-FD8D55A68AFD}"/>
              </a:ext>
            </a:extLst>
          </p:cNvPr>
          <p:cNvSpPr/>
          <p:nvPr/>
        </p:nvSpPr>
        <p:spPr>
          <a:xfrm>
            <a:off x="2024063" y="5449888"/>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右側側方</a:t>
            </a:r>
            <a:endParaRPr lang="en-US" altLang="ja-JP" sz="1400" dirty="0">
              <a:latin typeface="+mj-ea"/>
              <a:ea typeface="+mj-ea"/>
            </a:endParaRPr>
          </a:p>
        </p:txBody>
      </p:sp>
      <p:sp>
        <p:nvSpPr>
          <p:cNvPr id="24" name="正方形/長方形 23">
            <a:extLst>
              <a:ext uri="{FF2B5EF4-FFF2-40B4-BE49-F238E27FC236}">
                <a16:creationId xmlns:a16="http://schemas.microsoft.com/office/drawing/2014/main" id="{41AE7BA0-CA2C-4F41-B9B7-84140753017C}"/>
              </a:ext>
            </a:extLst>
          </p:cNvPr>
          <p:cNvSpPr/>
          <p:nvPr/>
        </p:nvSpPr>
        <p:spPr>
          <a:xfrm>
            <a:off x="4562475" y="5449888"/>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正面</a:t>
            </a:r>
          </a:p>
        </p:txBody>
      </p:sp>
      <p:sp>
        <p:nvSpPr>
          <p:cNvPr id="25" name="正方形/長方形 24">
            <a:extLst>
              <a:ext uri="{FF2B5EF4-FFF2-40B4-BE49-F238E27FC236}">
                <a16:creationId xmlns:a16="http://schemas.microsoft.com/office/drawing/2014/main" id="{B16755A8-8832-8A44-AD59-D7307ECBF722}"/>
              </a:ext>
            </a:extLst>
          </p:cNvPr>
          <p:cNvSpPr/>
          <p:nvPr/>
        </p:nvSpPr>
        <p:spPr>
          <a:xfrm>
            <a:off x="7092950" y="5449888"/>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左側側方</a:t>
            </a:r>
          </a:p>
        </p:txBody>
      </p:sp>
      <p:sp>
        <p:nvSpPr>
          <p:cNvPr id="15" name="正方形/長方形 10">
            <a:extLst>
              <a:ext uri="{FF2B5EF4-FFF2-40B4-BE49-F238E27FC236}">
                <a16:creationId xmlns:a16="http://schemas.microsoft.com/office/drawing/2014/main" id="{07FC665B-C703-052B-1886-42DDC7F1B9FB}"/>
              </a:ext>
            </a:extLst>
          </p:cNvPr>
          <p:cNvSpPr>
            <a:spLocks noChangeArrowheads="1"/>
          </p:cNvSpPr>
          <p:nvPr/>
        </p:nvSpPr>
        <p:spPr bwMode="auto">
          <a:xfrm>
            <a:off x="7450137" y="110684"/>
            <a:ext cx="2603500" cy="40011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2000" dirty="0">
                <a:latin typeface="ＭＳ Ｐゴシック" panose="020B0600070205080204" pitchFamily="34" charset="-128"/>
              </a:rPr>
              <a:t>症例番号：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正方形/長方形 1">
            <a:extLst>
              <a:ext uri="{FF2B5EF4-FFF2-40B4-BE49-F238E27FC236}">
                <a16:creationId xmlns:a16="http://schemas.microsoft.com/office/drawing/2014/main" id="{8DDCB2A8-88EF-264F-8F1F-E95C1C27E8FD}"/>
              </a:ext>
            </a:extLst>
          </p:cNvPr>
          <p:cNvSpPr/>
          <p:nvPr/>
        </p:nvSpPr>
        <p:spPr>
          <a:xfrm>
            <a:off x="1922463" y="608013"/>
            <a:ext cx="2347912" cy="16335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3" name="正方形/長方形 2">
            <a:extLst>
              <a:ext uri="{FF2B5EF4-FFF2-40B4-BE49-F238E27FC236}">
                <a16:creationId xmlns:a16="http://schemas.microsoft.com/office/drawing/2014/main" id="{8947E92E-1623-DD4E-8F6B-EC13813837FF}"/>
              </a:ext>
            </a:extLst>
          </p:cNvPr>
          <p:cNvSpPr/>
          <p:nvPr/>
        </p:nvSpPr>
        <p:spPr>
          <a:xfrm>
            <a:off x="5243513" y="608013"/>
            <a:ext cx="2347912" cy="16335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4" name="正方形/長方形 3">
            <a:extLst>
              <a:ext uri="{FF2B5EF4-FFF2-40B4-BE49-F238E27FC236}">
                <a16:creationId xmlns:a16="http://schemas.microsoft.com/office/drawing/2014/main" id="{2A9970C6-68F8-1A45-BE8B-EE3BBCB7B65A}"/>
              </a:ext>
            </a:extLst>
          </p:cNvPr>
          <p:cNvSpPr/>
          <p:nvPr/>
        </p:nvSpPr>
        <p:spPr>
          <a:xfrm>
            <a:off x="1930400" y="2744788"/>
            <a:ext cx="2349500"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5" name="正方形/長方形 4">
            <a:extLst>
              <a:ext uri="{FF2B5EF4-FFF2-40B4-BE49-F238E27FC236}">
                <a16:creationId xmlns:a16="http://schemas.microsoft.com/office/drawing/2014/main" id="{05760F79-407D-7845-85FF-90C8778A83EA}"/>
              </a:ext>
            </a:extLst>
          </p:cNvPr>
          <p:cNvSpPr/>
          <p:nvPr/>
        </p:nvSpPr>
        <p:spPr>
          <a:xfrm>
            <a:off x="5243513" y="2744788"/>
            <a:ext cx="2347912"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6" name="正方形/長方形 5">
            <a:extLst>
              <a:ext uri="{FF2B5EF4-FFF2-40B4-BE49-F238E27FC236}">
                <a16:creationId xmlns:a16="http://schemas.microsoft.com/office/drawing/2014/main" id="{75D52345-069F-A546-8497-4E2D5F81833F}"/>
              </a:ext>
            </a:extLst>
          </p:cNvPr>
          <p:cNvSpPr/>
          <p:nvPr/>
        </p:nvSpPr>
        <p:spPr>
          <a:xfrm>
            <a:off x="1903413" y="4965700"/>
            <a:ext cx="2347912"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7" name="正方形/長方形 6">
            <a:extLst>
              <a:ext uri="{FF2B5EF4-FFF2-40B4-BE49-F238E27FC236}">
                <a16:creationId xmlns:a16="http://schemas.microsoft.com/office/drawing/2014/main" id="{A19104A2-7C3C-8440-A573-2D9E8F33F7C1}"/>
              </a:ext>
            </a:extLst>
          </p:cNvPr>
          <p:cNvSpPr/>
          <p:nvPr/>
        </p:nvSpPr>
        <p:spPr>
          <a:xfrm>
            <a:off x="5224463" y="4965700"/>
            <a:ext cx="2347912"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19463" name="正方形/長方形 11">
            <a:extLst>
              <a:ext uri="{FF2B5EF4-FFF2-40B4-BE49-F238E27FC236}">
                <a16:creationId xmlns:a16="http://schemas.microsoft.com/office/drawing/2014/main" id="{7E02E8FC-2C26-9145-A795-CD71634768AB}"/>
              </a:ext>
            </a:extLst>
          </p:cNvPr>
          <p:cNvSpPr>
            <a:spLocks noChangeArrowheads="1"/>
          </p:cNvSpPr>
          <p:nvPr/>
        </p:nvSpPr>
        <p:spPr bwMode="auto">
          <a:xfrm>
            <a:off x="2190750" y="1122363"/>
            <a:ext cx="14287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ja-JP" altLang="en-US" sz="1400">
                <a:latin typeface="ＭＳ Ｐゴシック" panose="020B0600070205080204" pitchFamily="34" charset="-128"/>
              </a:rPr>
              <a:t>口腔内写真</a:t>
            </a:r>
            <a:endParaRPr lang="en-US" altLang="ja-JP" sz="1400">
              <a:latin typeface="ＭＳ Ｐゴシック" panose="020B0600070205080204" pitchFamily="34" charset="-128"/>
            </a:endParaRPr>
          </a:p>
          <a:p>
            <a:pPr algn="ctr" eaLnBrk="1" hangingPunct="1">
              <a:spcBef>
                <a:spcPct val="0"/>
              </a:spcBef>
              <a:buFontTx/>
              <a:buNone/>
            </a:pPr>
            <a:r>
              <a:rPr lang="ja-JP" altLang="en-US" sz="1400">
                <a:latin typeface="ＭＳ Ｐゴシック" panose="020B0600070205080204" pitchFamily="34" charset="-128"/>
              </a:rPr>
              <a:t>上顎咬合面</a:t>
            </a:r>
          </a:p>
        </p:txBody>
      </p:sp>
      <p:sp>
        <p:nvSpPr>
          <p:cNvPr id="9" name="正方形/長方形 8">
            <a:extLst>
              <a:ext uri="{FF2B5EF4-FFF2-40B4-BE49-F238E27FC236}">
                <a16:creationId xmlns:a16="http://schemas.microsoft.com/office/drawing/2014/main" id="{322CD5B7-E11A-E542-A079-4A30F23DD515}"/>
              </a:ext>
            </a:extLst>
          </p:cNvPr>
          <p:cNvSpPr/>
          <p:nvPr/>
        </p:nvSpPr>
        <p:spPr>
          <a:xfrm>
            <a:off x="5684838" y="1120775"/>
            <a:ext cx="1428750" cy="523875"/>
          </a:xfrm>
          <a:prstGeom prst="rect">
            <a:avLst/>
          </a:prstGeom>
        </p:spPr>
        <p:txBody>
          <a:bodyPr>
            <a:spAutoFit/>
          </a:bodyPr>
          <a:lstStyle/>
          <a:p>
            <a:pPr algn="ct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algn="ctr" eaLnBrk="1" fontAlgn="auto" hangingPunct="1">
              <a:spcBef>
                <a:spcPts val="0"/>
              </a:spcBef>
              <a:spcAft>
                <a:spcPts val="0"/>
              </a:spcAft>
              <a:defRPr/>
            </a:pPr>
            <a:r>
              <a:rPr lang="ja-JP" altLang="en-US" sz="1400" dirty="0">
                <a:latin typeface="+mj-ea"/>
                <a:ea typeface="+mj-ea"/>
              </a:rPr>
              <a:t>下顎咬合面</a:t>
            </a:r>
          </a:p>
        </p:txBody>
      </p:sp>
      <p:sp>
        <p:nvSpPr>
          <p:cNvPr id="19465" name="正方形/長方形 11">
            <a:extLst>
              <a:ext uri="{FF2B5EF4-FFF2-40B4-BE49-F238E27FC236}">
                <a16:creationId xmlns:a16="http://schemas.microsoft.com/office/drawing/2014/main" id="{BEC2BED3-BAAB-DC48-9BDF-44C84E9D35E3}"/>
              </a:ext>
            </a:extLst>
          </p:cNvPr>
          <p:cNvSpPr>
            <a:spLocks noChangeArrowheads="1"/>
          </p:cNvSpPr>
          <p:nvPr/>
        </p:nvSpPr>
        <p:spPr bwMode="auto">
          <a:xfrm>
            <a:off x="1535113" y="217488"/>
            <a:ext cx="41338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latin typeface="ＭＳ Ｐゴシック" panose="020B0600070205080204" pitchFamily="34" charset="-128"/>
              </a:rPr>
              <a:t>初診時：　　年　　月　　日</a:t>
            </a:r>
          </a:p>
        </p:txBody>
      </p:sp>
      <p:sp>
        <p:nvSpPr>
          <p:cNvPr id="19466" name="正方形/長方形 15">
            <a:extLst>
              <a:ext uri="{FF2B5EF4-FFF2-40B4-BE49-F238E27FC236}">
                <a16:creationId xmlns:a16="http://schemas.microsoft.com/office/drawing/2014/main" id="{EB01FE20-E174-AF42-B355-73FB82AC4129}"/>
              </a:ext>
            </a:extLst>
          </p:cNvPr>
          <p:cNvSpPr>
            <a:spLocks noChangeArrowheads="1"/>
          </p:cNvSpPr>
          <p:nvPr/>
        </p:nvSpPr>
        <p:spPr bwMode="auto">
          <a:xfrm>
            <a:off x="1535113" y="2346325"/>
            <a:ext cx="4098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latin typeface="ＭＳ Ｐゴシック" panose="020B0600070205080204" pitchFamily="34" charset="-128"/>
              </a:rPr>
              <a:t>メインテナンス移行時：　　年　　月　　日</a:t>
            </a:r>
          </a:p>
        </p:txBody>
      </p:sp>
      <p:sp>
        <p:nvSpPr>
          <p:cNvPr id="19467" name="正方形/長方形 11">
            <a:extLst>
              <a:ext uri="{FF2B5EF4-FFF2-40B4-BE49-F238E27FC236}">
                <a16:creationId xmlns:a16="http://schemas.microsoft.com/office/drawing/2014/main" id="{89B954DA-9C17-EF46-ACDB-CA78A2907B06}"/>
              </a:ext>
            </a:extLst>
          </p:cNvPr>
          <p:cNvSpPr>
            <a:spLocks noChangeArrowheads="1"/>
          </p:cNvSpPr>
          <p:nvPr/>
        </p:nvSpPr>
        <p:spPr bwMode="auto">
          <a:xfrm>
            <a:off x="1535113" y="4448175"/>
            <a:ext cx="41338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latin typeface="ＭＳ Ｐゴシック" panose="020B0600070205080204" pitchFamily="34" charset="-128"/>
              </a:rPr>
              <a:t>メインテナンス時：　　年　　月　　日</a:t>
            </a:r>
          </a:p>
        </p:txBody>
      </p:sp>
      <p:sp>
        <p:nvSpPr>
          <p:cNvPr id="19469" name="正方形/長方形 11">
            <a:extLst>
              <a:ext uri="{FF2B5EF4-FFF2-40B4-BE49-F238E27FC236}">
                <a16:creationId xmlns:a16="http://schemas.microsoft.com/office/drawing/2014/main" id="{60EAC2E8-3128-9340-89E1-C2D1F5391928}"/>
              </a:ext>
            </a:extLst>
          </p:cNvPr>
          <p:cNvSpPr>
            <a:spLocks noChangeArrowheads="1"/>
          </p:cNvSpPr>
          <p:nvPr/>
        </p:nvSpPr>
        <p:spPr bwMode="auto">
          <a:xfrm>
            <a:off x="2300288" y="3300413"/>
            <a:ext cx="14287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ja-JP" altLang="en-US" sz="1400">
                <a:latin typeface="ＭＳ Ｐゴシック" panose="020B0600070205080204" pitchFamily="34" charset="-128"/>
              </a:rPr>
              <a:t>口腔内写真</a:t>
            </a:r>
            <a:endParaRPr lang="en-US" altLang="ja-JP" sz="1400">
              <a:latin typeface="ＭＳ Ｐゴシック" panose="020B0600070205080204" pitchFamily="34" charset="-128"/>
            </a:endParaRPr>
          </a:p>
          <a:p>
            <a:pPr algn="ctr" eaLnBrk="1" hangingPunct="1">
              <a:spcBef>
                <a:spcPct val="0"/>
              </a:spcBef>
              <a:buFontTx/>
              <a:buNone/>
            </a:pPr>
            <a:r>
              <a:rPr lang="ja-JP" altLang="en-US" sz="1400">
                <a:latin typeface="ＭＳ Ｐゴシック" panose="020B0600070205080204" pitchFamily="34" charset="-128"/>
              </a:rPr>
              <a:t>上顎咬合面</a:t>
            </a:r>
          </a:p>
        </p:txBody>
      </p:sp>
      <p:sp>
        <p:nvSpPr>
          <p:cNvPr id="15" name="正方形/長方形 14">
            <a:extLst>
              <a:ext uri="{FF2B5EF4-FFF2-40B4-BE49-F238E27FC236}">
                <a16:creationId xmlns:a16="http://schemas.microsoft.com/office/drawing/2014/main" id="{C8F59F62-8485-524E-90C3-DBD6A608F479}"/>
              </a:ext>
            </a:extLst>
          </p:cNvPr>
          <p:cNvSpPr/>
          <p:nvPr/>
        </p:nvSpPr>
        <p:spPr>
          <a:xfrm>
            <a:off x="5794375" y="3298825"/>
            <a:ext cx="1428750" cy="523875"/>
          </a:xfrm>
          <a:prstGeom prst="rect">
            <a:avLst/>
          </a:prstGeom>
        </p:spPr>
        <p:txBody>
          <a:bodyPr>
            <a:spAutoFit/>
          </a:bodyPr>
          <a:lstStyle/>
          <a:p>
            <a:pPr algn="ct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algn="ctr" eaLnBrk="1" fontAlgn="auto" hangingPunct="1">
              <a:spcBef>
                <a:spcPts val="0"/>
              </a:spcBef>
              <a:spcAft>
                <a:spcPts val="0"/>
              </a:spcAft>
              <a:defRPr/>
            </a:pPr>
            <a:r>
              <a:rPr lang="ja-JP" altLang="en-US" sz="1400" dirty="0">
                <a:latin typeface="+mj-ea"/>
                <a:ea typeface="+mj-ea"/>
              </a:rPr>
              <a:t>下顎咬合面</a:t>
            </a:r>
          </a:p>
        </p:txBody>
      </p:sp>
      <p:sp>
        <p:nvSpPr>
          <p:cNvPr id="19471" name="正方形/長方形 11">
            <a:extLst>
              <a:ext uri="{FF2B5EF4-FFF2-40B4-BE49-F238E27FC236}">
                <a16:creationId xmlns:a16="http://schemas.microsoft.com/office/drawing/2014/main" id="{2E904C91-399D-944E-9B29-665AE67BCD0B}"/>
              </a:ext>
            </a:extLst>
          </p:cNvPr>
          <p:cNvSpPr>
            <a:spLocks noChangeArrowheads="1"/>
          </p:cNvSpPr>
          <p:nvPr/>
        </p:nvSpPr>
        <p:spPr bwMode="auto">
          <a:xfrm>
            <a:off x="2190750" y="5414963"/>
            <a:ext cx="14287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ja-JP" altLang="en-US" sz="1400">
                <a:latin typeface="ＭＳ Ｐゴシック" panose="020B0600070205080204" pitchFamily="34" charset="-128"/>
              </a:rPr>
              <a:t>口腔内写真</a:t>
            </a:r>
            <a:endParaRPr lang="en-US" altLang="ja-JP" sz="1400">
              <a:latin typeface="ＭＳ Ｐゴシック" panose="020B0600070205080204" pitchFamily="34" charset="-128"/>
            </a:endParaRPr>
          </a:p>
          <a:p>
            <a:pPr algn="ctr" eaLnBrk="1" hangingPunct="1">
              <a:spcBef>
                <a:spcPct val="0"/>
              </a:spcBef>
              <a:buFontTx/>
              <a:buNone/>
            </a:pPr>
            <a:r>
              <a:rPr lang="ja-JP" altLang="en-US" sz="1400">
                <a:latin typeface="ＭＳ Ｐゴシック" panose="020B0600070205080204" pitchFamily="34" charset="-128"/>
              </a:rPr>
              <a:t>上顎咬合面</a:t>
            </a:r>
          </a:p>
        </p:txBody>
      </p:sp>
      <p:sp>
        <p:nvSpPr>
          <p:cNvPr id="17" name="正方形/長方形 16">
            <a:extLst>
              <a:ext uri="{FF2B5EF4-FFF2-40B4-BE49-F238E27FC236}">
                <a16:creationId xmlns:a16="http://schemas.microsoft.com/office/drawing/2014/main" id="{E5502AC6-A841-064B-8390-724240AC5C86}"/>
              </a:ext>
            </a:extLst>
          </p:cNvPr>
          <p:cNvSpPr/>
          <p:nvPr/>
        </p:nvSpPr>
        <p:spPr>
          <a:xfrm>
            <a:off x="5684838" y="5413375"/>
            <a:ext cx="1428750" cy="523875"/>
          </a:xfrm>
          <a:prstGeom prst="rect">
            <a:avLst/>
          </a:prstGeom>
        </p:spPr>
        <p:txBody>
          <a:bodyPr>
            <a:spAutoFit/>
          </a:bodyPr>
          <a:lstStyle/>
          <a:p>
            <a:pPr algn="ct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algn="ctr" eaLnBrk="1" fontAlgn="auto" hangingPunct="1">
              <a:spcBef>
                <a:spcPts val="0"/>
              </a:spcBef>
              <a:spcAft>
                <a:spcPts val="0"/>
              </a:spcAft>
              <a:defRPr/>
            </a:pPr>
            <a:r>
              <a:rPr lang="ja-JP" altLang="en-US" sz="1400" dirty="0">
                <a:latin typeface="+mj-ea"/>
                <a:ea typeface="+mj-ea"/>
              </a:rPr>
              <a:t>下顎咬合面</a:t>
            </a:r>
          </a:p>
        </p:txBody>
      </p:sp>
      <p:sp>
        <p:nvSpPr>
          <p:cNvPr id="18" name="正方形/長方形 17">
            <a:extLst>
              <a:ext uri="{FF2B5EF4-FFF2-40B4-BE49-F238E27FC236}">
                <a16:creationId xmlns:a16="http://schemas.microsoft.com/office/drawing/2014/main" id="{86B9013D-BFA9-7347-B984-70EB1F8DC4D0}"/>
              </a:ext>
            </a:extLst>
          </p:cNvPr>
          <p:cNvSpPr/>
          <p:nvPr/>
        </p:nvSpPr>
        <p:spPr>
          <a:xfrm>
            <a:off x="5659438" y="3922713"/>
            <a:ext cx="1697037" cy="338137"/>
          </a:xfrm>
          <a:prstGeom prst="rect">
            <a:avLst/>
          </a:prstGeom>
        </p:spPr>
        <p:txBody>
          <a:bodyPr wrap="none">
            <a:spAutoFit/>
          </a:bodyPr>
          <a:lstStyle/>
          <a:p>
            <a:pPr eaLnBrk="1" fontAlgn="auto" hangingPunct="1">
              <a:spcBef>
                <a:spcPts val="0"/>
              </a:spcBef>
              <a:spcAft>
                <a:spcPts val="0"/>
              </a:spcAft>
              <a:defRPr/>
            </a:pPr>
            <a:r>
              <a:rPr lang="ja-JP" altLang="en-US" sz="1600" dirty="0">
                <a:latin typeface="+mj-ea"/>
                <a:ea typeface="+mj-ea"/>
              </a:rPr>
              <a:t>サイズ：高さ </a:t>
            </a:r>
            <a:r>
              <a:rPr lang="en-US" altLang="ja-JP" sz="1600" dirty="0">
                <a:latin typeface="+mj-ea"/>
                <a:ea typeface="+mj-ea"/>
              </a:rPr>
              <a:t>5</a:t>
            </a:r>
            <a:r>
              <a:rPr lang="ja-JP" altLang="en-US" sz="1600" dirty="0">
                <a:latin typeface="+mj-ea"/>
                <a:ea typeface="+mj-ea"/>
              </a:rPr>
              <a:t>ｃｍ</a:t>
            </a:r>
          </a:p>
        </p:txBody>
      </p:sp>
      <p:sp>
        <p:nvSpPr>
          <p:cNvPr id="8" name="正方形/長方形 10">
            <a:extLst>
              <a:ext uri="{FF2B5EF4-FFF2-40B4-BE49-F238E27FC236}">
                <a16:creationId xmlns:a16="http://schemas.microsoft.com/office/drawing/2014/main" id="{920CE352-AA2E-0369-E982-0345E90D47CE}"/>
              </a:ext>
            </a:extLst>
          </p:cNvPr>
          <p:cNvSpPr>
            <a:spLocks noChangeArrowheads="1"/>
          </p:cNvSpPr>
          <p:nvPr/>
        </p:nvSpPr>
        <p:spPr bwMode="auto">
          <a:xfrm>
            <a:off x="7450137" y="110684"/>
            <a:ext cx="2603500" cy="40011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2000" dirty="0">
                <a:latin typeface="ＭＳ Ｐゴシック" panose="020B0600070205080204" pitchFamily="34" charset="-128"/>
              </a:rPr>
              <a:t>症例番号：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正方形/長方形 1">
            <a:extLst>
              <a:ext uri="{FF2B5EF4-FFF2-40B4-BE49-F238E27FC236}">
                <a16:creationId xmlns:a16="http://schemas.microsoft.com/office/drawing/2014/main" id="{BBBD9E38-42A6-324D-BEF0-689346ABA887}"/>
              </a:ext>
            </a:extLst>
          </p:cNvPr>
          <p:cNvSpPr/>
          <p:nvPr/>
        </p:nvSpPr>
        <p:spPr>
          <a:xfrm>
            <a:off x="1471613" y="608013"/>
            <a:ext cx="2347912" cy="16335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3" name="正方形/長方形 2">
            <a:extLst>
              <a:ext uri="{FF2B5EF4-FFF2-40B4-BE49-F238E27FC236}">
                <a16:creationId xmlns:a16="http://schemas.microsoft.com/office/drawing/2014/main" id="{51C5876F-A3B7-FF4B-8A47-850F45BF53AE}"/>
              </a:ext>
            </a:extLst>
          </p:cNvPr>
          <p:cNvSpPr/>
          <p:nvPr/>
        </p:nvSpPr>
        <p:spPr>
          <a:xfrm>
            <a:off x="4000500" y="608013"/>
            <a:ext cx="2347913" cy="16335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4" name="正方形/長方形 3">
            <a:extLst>
              <a:ext uri="{FF2B5EF4-FFF2-40B4-BE49-F238E27FC236}">
                <a16:creationId xmlns:a16="http://schemas.microsoft.com/office/drawing/2014/main" id="{0B4C6F58-326C-BD4F-B6BF-E33F7FA37383}"/>
              </a:ext>
            </a:extLst>
          </p:cNvPr>
          <p:cNvSpPr/>
          <p:nvPr/>
        </p:nvSpPr>
        <p:spPr>
          <a:xfrm>
            <a:off x="6538913" y="608013"/>
            <a:ext cx="2349500" cy="16335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5" name="正方形/長方形 4">
            <a:extLst>
              <a:ext uri="{FF2B5EF4-FFF2-40B4-BE49-F238E27FC236}">
                <a16:creationId xmlns:a16="http://schemas.microsoft.com/office/drawing/2014/main" id="{8D95345B-13E9-F746-9866-3D2A401F5E8C}"/>
              </a:ext>
            </a:extLst>
          </p:cNvPr>
          <p:cNvSpPr/>
          <p:nvPr/>
        </p:nvSpPr>
        <p:spPr>
          <a:xfrm>
            <a:off x="1471613" y="2744788"/>
            <a:ext cx="2347912"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6" name="正方形/長方形 5">
            <a:extLst>
              <a:ext uri="{FF2B5EF4-FFF2-40B4-BE49-F238E27FC236}">
                <a16:creationId xmlns:a16="http://schemas.microsoft.com/office/drawing/2014/main" id="{1531F5E6-34E8-A348-B834-667D2C09C6DA}"/>
              </a:ext>
            </a:extLst>
          </p:cNvPr>
          <p:cNvSpPr/>
          <p:nvPr/>
        </p:nvSpPr>
        <p:spPr>
          <a:xfrm>
            <a:off x="4010025" y="2744788"/>
            <a:ext cx="2347913"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7" name="正方形/長方形 6">
            <a:extLst>
              <a:ext uri="{FF2B5EF4-FFF2-40B4-BE49-F238E27FC236}">
                <a16:creationId xmlns:a16="http://schemas.microsoft.com/office/drawing/2014/main" id="{2701A404-4E0E-794A-9AA9-1D8FD5FA29DF}"/>
              </a:ext>
            </a:extLst>
          </p:cNvPr>
          <p:cNvSpPr/>
          <p:nvPr/>
        </p:nvSpPr>
        <p:spPr>
          <a:xfrm>
            <a:off x="6538913" y="2744788"/>
            <a:ext cx="2349500"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8" name="正方形/長方形 7">
            <a:extLst>
              <a:ext uri="{FF2B5EF4-FFF2-40B4-BE49-F238E27FC236}">
                <a16:creationId xmlns:a16="http://schemas.microsoft.com/office/drawing/2014/main" id="{EBC48954-8F9B-6F4D-8261-22F510E0B51A}"/>
              </a:ext>
            </a:extLst>
          </p:cNvPr>
          <p:cNvSpPr/>
          <p:nvPr/>
        </p:nvSpPr>
        <p:spPr>
          <a:xfrm>
            <a:off x="1471613" y="4905375"/>
            <a:ext cx="2347912"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9" name="正方形/長方形 8">
            <a:extLst>
              <a:ext uri="{FF2B5EF4-FFF2-40B4-BE49-F238E27FC236}">
                <a16:creationId xmlns:a16="http://schemas.microsoft.com/office/drawing/2014/main" id="{3AB20067-CAAC-3949-8CBE-8B093D1EA4D4}"/>
              </a:ext>
            </a:extLst>
          </p:cNvPr>
          <p:cNvSpPr/>
          <p:nvPr/>
        </p:nvSpPr>
        <p:spPr>
          <a:xfrm>
            <a:off x="3990975" y="4905375"/>
            <a:ext cx="2349500"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10" name="正方形/長方形 9">
            <a:extLst>
              <a:ext uri="{FF2B5EF4-FFF2-40B4-BE49-F238E27FC236}">
                <a16:creationId xmlns:a16="http://schemas.microsoft.com/office/drawing/2014/main" id="{4EE77C49-EB64-BE4A-9F73-E3D6CF0E751F}"/>
              </a:ext>
            </a:extLst>
          </p:cNvPr>
          <p:cNvSpPr/>
          <p:nvPr/>
        </p:nvSpPr>
        <p:spPr>
          <a:xfrm>
            <a:off x="6538913" y="4905375"/>
            <a:ext cx="2349500"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11" name="正方形/長方形 10">
            <a:extLst>
              <a:ext uri="{FF2B5EF4-FFF2-40B4-BE49-F238E27FC236}">
                <a16:creationId xmlns:a16="http://schemas.microsoft.com/office/drawing/2014/main" id="{2B5F52AC-82B4-7049-8601-9FDBF2FB4FBE}"/>
              </a:ext>
            </a:extLst>
          </p:cNvPr>
          <p:cNvSpPr/>
          <p:nvPr/>
        </p:nvSpPr>
        <p:spPr>
          <a:xfrm>
            <a:off x="1931988" y="1162050"/>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右側側方</a:t>
            </a:r>
            <a:endParaRPr lang="en-US" altLang="ja-JP" sz="1400" dirty="0">
              <a:latin typeface="+mj-ea"/>
              <a:ea typeface="+mj-ea"/>
            </a:endParaRPr>
          </a:p>
        </p:txBody>
      </p:sp>
      <p:sp>
        <p:nvSpPr>
          <p:cNvPr id="12" name="正方形/長方形 11">
            <a:extLst>
              <a:ext uri="{FF2B5EF4-FFF2-40B4-BE49-F238E27FC236}">
                <a16:creationId xmlns:a16="http://schemas.microsoft.com/office/drawing/2014/main" id="{46A972D7-2E61-2E4F-B212-7F5BB7BDB431}"/>
              </a:ext>
            </a:extLst>
          </p:cNvPr>
          <p:cNvSpPr/>
          <p:nvPr/>
        </p:nvSpPr>
        <p:spPr>
          <a:xfrm>
            <a:off x="4468813" y="1162050"/>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正面</a:t>
            </a:r>
          </a:p>
        </p:txBody>
      </p:sp>
      <p:sp>
        <p:nvSpPr>
          <p:cNvPr id="13" name="正方形/長方形 12">
            <a:extLst>
              <a:ext uri="{FF2B5EF4-FFF2-40B4-BE49-F238E27FC236}">
                <a16:creationId xmlns:a16="http://schemas.microsoft.com/office/drawing/2014/main" id="{A8A13862-25E9-E841-AFA7-0C684AFA1764}"/>
              </a:ext>
            </a:extLst>
          </p:cNvPr>
          <p:cNvSpPr/>
          <p:nvPr/>
        </p:nvSpPr>
        <p:spPr>
          <a:xfrm>
            <a:off x="6999288" y="1162050"/>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左側側方</a:t>
            </a:r>
          </a:p>
        </p:txBody>
      </p:sp>
      <p:sp>
        <p:nvSpPr>
          <p:cNvPr id="14" name="正方形/長方形 13">
            <a:extLst>
              <a:ext uri="{FF2B5EF4-FFF2-40B4-BE49-F238E27FC236}">
                <a16:creationId xmlns:a16="http://schemas.microsoft.com/office/drawing/2014/main" id="{E99FE2B2-769F-6E44-BA49-3B84A0DF97BB}"/>
              </a:ext>
            </a:extLst>
          </p:cNvPr>
          <p:cNvSpPr/>
          <p:nvPr/>
        </p:nvSpPr>
        <p:spPr>
          <a:xfrm>
            <a:off x="4267200" y="1792288"/>
            <a:ext cx="1697038" cy="339725"/>
          </a:xfrm>
          <a:prstGeom prst="rect">
            <a:avLst/>
          </a:prstGeom>
        </p:spPr>
        <p:txBody>
          <a:bodyPr wrap="none">
            <a:spAutoFit/>
          </a:bodyPr>
          <a:lstStyle/>
          <a:p>
            <a:pPr eaLnBrk="1" fontAlgn="auto" hangingPunct="1">
              <a:spcBef>
                <a:spcPts val="0"/>
              </a:spcBef>
              <a:spcAft>
                <a:spcPts val="0"/>
              </a:spcAft>
              <a:defRPr/>
            </a:pPr>
            <a:r>
              <a:rPr lang="ja-JP" altLang="en-US" sz="1600" dirty="0">
                <a:latin typeface="+mj-ea"/>
                <a:ea typeface="+mj-ea"/>
              </a:rPr>
              <a:t>サイズ：高さ </a:t>
            </a:r>
            <a:r>
              <a:rPr lang="en-US" altLang="ja-JP" sz="1600" dirty="0">
                <a:latin typeface="+mj-ea"/>
                <a:ea typeface="+mj-ea"/>
              </a:rPr>
              <a:t>5</a:t>
            </a:r>
            <a:r>
              <a:rPr lang="ja-JP" altLang="en-US" sz="1600" dirty="0">
                <a:latin typeface="+mj-ea"/>
                <a:ea typeface="+mj-ea"/>
              </a:rPr>
              <a:t>ｃｍ</a:t>
            </a:r>
          </a:p>
        </p:txBody>
      </p:sp>
      <p:sp>
        <p:nvSpPr>
          <p:cNvPr id="20494" name="正方形/長方形 11">
            <a:extLst>
              <a:ext uri="{FF2B5EF4-FFF2-40B4-BE49-F238E27FC236}">
                <a16:creationId xmlns:a16="http://schemas.microsoft.com/office/drawing/2014/main" id="{D9794082-8493-F241-9868-29AF29F8AD70}"/>
              </a:ext>
            </a:extLst>
          </p:cNvPr>
          <p:cNvSpPr>
            <a:spLocks noChangeArrowheads="1"/>
          </p:cNvSpPr>
          <p:nvPr/>
        </p:nvSpPr>
        <p:spPr bwMode="auto">
          <a:xfrm>
            <a:off x="1535113" y="217488"/>
            <a:ext cx="41338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latin typeface="ＭＳ Ｐゴシック" panose="020B0600070205080204" pitchFamily="34" charset="-128"/>
              </a:rPr>
              <a:t>初診時：　　年　　月　　日</a:t>
            </a:r>
            <a:r>
              <a:rPr lang="en-US" altLang="ja-JP" sz="1800">
                <a:latin typeface="ＭＳ Ｐゴシック" panose="020B0600070205080204" pitchFamily="34" charset="-128"/>
              </a:rPr>
              <a:t>(</a:t>
            </a:r>
            <a:r>
              <a:rPr lang="ja-JP" altLang="en-US" sz="1800">
                <a:latin typeface="ＭＳ Ｐゴシック" panose="020B0600070205080204" pitchFamily="34" charset="-128"/>
              </a:rPr>
              <a:t>義歯装着時）</a:t>
            </a:r>
          </a:p>
        </p:txBody>
      </p:sp>
      <p:sp>
        <p:nvSpPr>
          <p:cNvPr id="20496" name="正方形/長方形 15">
            <a:extLst>
              <a:ext uri="{FF2B5EF4-FFF2-40B4-BE49-F238E27FC236}">
                <a16:creationId xmlns:a16="http://schemas.microsoft.com/office/drawing/2014/main" id="{CFAE60FC-2C37-064E-A53F-C2A3ABE8484E}"/>
              </a:ext>
            </a:extLst>
          </p:cNvPr>
          <p:cNvSpPr>
            <a:spLocks noChangeArrowheads="1"/>
          </p:cNvSpPr>
          <p:nvPr/>
        </p:nvSpPr>
        <p:spPr bwMode="auto">
          <a:xfrm>
            <a:off x="1535113" y="2346325"/>
            <a:ext cx="53800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latin typeface="ＭＳ Ｐゴシック" panose="020B0600070205080204" pitchFamily="34" charset="-128"/>
              </a:rPr>
              <a:t>メインテナンス移行時：　　年　　月　　日（義歯装着時）</a:t>
            </a:r>
          </a:p>
        </p:txBody>
      </p:sp>
      <p:sp>
        <p:nvSpPr>
          <p:cNvPr id="20497" name="正方形/長方形 11">
            <a:extLst>
              <a:ext uri="{FF2B5EF4-FFF2-40B4-BE49-F238E27FC236}">
                <a16:creationId xmlns:a16="http://schemas.microsoft.com/office/drawing/2014/main" id="{E60B80CE-DF38-654A-8D4C-DC73DB8ED400}"/>
              </a:ext>
            </a:extLst>
          </p:cNvPr>
          <p:cNvSpPr>
            <a:spLocks noChangeArrowheads="1"/>
          </p:cNvSpPr>
          <p:nvPr/>
        </p:nvSpPr>
        <p:spPr bwMode="auto">
          <a:xfrm>
            <a:off x="1535113" y="4448175"/>
            <a:ext cx="5003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latin typeface="ＭＳ Ｐゴシック" panose="020B0600070205080204" pitchFamily="34" charset="-128"/>
              </a:rPr>
              <a:t>メインテナンス時：　　年　　月　　日（義歯装着時）</a:t>
            </a:r>
          </a:p>
        </p:txBody>
      </p:sp>
      <p:sp>
        <p:nvSpPr>
          <p:cNvPr id="20" name="正方形/長方形 19">
            <a:extLst>
              <a:ext uri="{FF2B5EF4-FFF2-40B4-BE49-F238E27FC236}">
                <a16:creationId xmlns:a16="http://schemas.microsoft.com/office/drawing/2014/main" id="{85FBE5E5-379A-F847-9164-8043CAEB1130}"/>
              </a:ext>
            </a:extLst>
          </p:cNvPr>
          <p:cNvSpPr/>
          <p:nvPr/>
        </p:nvSpPr>
        <p:spPr>
          <a:xfrm>
            <a:off x="2024063" y="3192463"/>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右側側方</a:t>
            </a:r>
            <a:endParaRPr lang="en-US" altLang="ja-JP" sz="1400" dirty="0">
              <a:latin typeface="+mj-ea"/>
              <a:ea typeface="+mj-ea"/>
            </a:endParaRPr>
          </a:p>
        </p:txBody>
      </p:sp>
      <p:sp>
        <p:nvSpPr>
          <p:cNvPr id="21" name="正方形/長方形 20">
            <a:extLst>
              <a:ext uri="{FF2B5EF4-FFF2-40B4-BE49-F238E27FC236}">
                <a16:creationId xmlns:a16="http://schemas.microsoft.com/office/drawing/2014/main" id="{0113AE6B-741E-B841-88CA-2D206B8F05C9}"/>
              </a:ext>
            </a:extLst>
          </p:cNvPr>
          <p:cNvSpPr/>
          <p:nvPr/>
        </p:nvSpPr>
        <p:spPr>
          <a:xfrm>
            <a:off x="4562475" y="3192463"/>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正面</a:t>
            </a:r>
          </a:p>
        </p:txBody>
      </p:sp>
      <p:sp>
        <p:nvSpPr>
          <p:cNvPr id="22" name="正方形/長方形 21">
            <a:extLst>
              <a:ext uri="{FF2B5EF4-FFF2-40B4-BE49-F238E27FC236}">
                <a16:creationId xmlns:a16="http://schemas.microsoft.com/office/drawing/2014/main" id="{A62A496E-ACD5-5443-A133-78C13D1F90FC}"/>
              </a:ext>
            </a:extLst>
          </p:cNvPr>
          <p:cNvSpPr/>
          <p:nvPr/>
        </p:nvSpPr>
        <p:spPr>
          <a:xfrm>
            <a:off x="7092950" y="3192463"/>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左側側方</a:t>
            </a:r>
          </a:p>
        </p:txBody>
      </p:sp>
      <p:sp>
        <p:nvSpPr>
          <p:cNvPr id="23" name="正方形/長方形 22">
            <a:extLst>
              <a:ext uri="{FF2B5EF4-FFF2-40B4-BE49-F238E27FC236}">
                <a16:creationId xmlns:a16="http://schemas.microsoft.com/office/drawing/2014/main" id="{DCB54BD5-9AB3-5240-86E0-8DC25AE26DAF}"/>
              </a:ext>
            </a:extLst>
          </p:cNvPr>
          <p:cNvSpPr/>
          <p:nvPr/>
        </p:nvSpPr>
        <p:spPr>
          <a:xfrm>
            <a:off x="2024063" y="5449888"/>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右側側方</a:t>
            </a:r>
            <a:endParaRPr lang="en-US" altLang="ja-JP" sz="1400" dirty="0">
              <a:latin typeface="+mj-ea"/>
              <a:ea typeface="+mj-ea"/>
            </a:endParaRPr>
          </a:p>
        </p:txBody>
      </p:sp>
      <p:sp>
        <p:nvSpPr>
          <p:cNvPr id="24" name="正方形/長方形 23">
            <a:extLst>
              <a:ext uri="{FF2B5EF4-FFF2-40B4-BE49-F238E27FC236}">
                <a16:creationId xmlns:a16="http://schemas.microsoft.com/office/drawing/2014/main" id="{F25B1825-A667-5349-8D37-B839F17D2542}"/>
              </a:ext>
            </a:extLst>
          </p:cNvPr>
          <p:cNvSpPr/>
          <p:nvPr/>
        </p:nvSpPr>
        <p:spPr>
          <a:xfrm>
            <a:off x="4562475" y="5449888"/>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正面</a:t>
            </a:r>
          </a:p>
        </p:txBody>
      </p:sp>
      <p:sp>
        <p:nvSpPr>
          <p:cNvPr id="25" name="正方形/長方形 24">
            <a:extLst>
              <a:ext uri="{FF2B5EF4-FFF2-40B4-BE49-F238E27FC236}">
                <a16:creationId xmlns:a16="http://schemas.microsoft.com/office/drawing/2014/main" id="{D8DA0089-80B8-E746-B1AA-585EBB13E36E}"/>
              </a:ext>
            </a:extLst>
          </p:cNvPr>
          <p:cNvSpPr/>
          <p:nvPr/>
        </p:nvSpPr>
        <p:spPr>
          <a:xfrm>
            <a:off x="7092950" y="5449888"/>
            <a:ext cx="1428750" cy="523875"/>
          </a:xfrm>
          <a:prstGeom prst="rect">
            <a:avLst/>
          </a:prstGeom>
        </p:spPr>
        <p:txBody>
          <a:bodyPr>
            <a:spAutoFit/>
          </a:bodyPr>
          <a:lstStyle/>
          <a:p>
            <a:pP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eaLnBrk="1" fontAlgn="auto" hangingPunct="1">
              <a:spcBef>
                <a:spcPts val="0"/>
              </a:spcBef>
              <a:spcAft>
                <a:spcPts val="0"/>
              </a:spcAft>
              <a:defRPr/>
            </a:pPr>
            <a:r>
              <a:rPr lang="ja-JP" altLang="en-US" sz="1400" dirty="0">
                <a:latin typeface="+mj-ea"/>
                <a:ea typeface="+mj-ea"/>
              </a:rPr>
              <a:t>　左側側方</a:t>
            </a:r>
          </a:p>
        </p:txBody>
      </p:sp>
      <p:sp>
        <p:nvSpPr>
          <p:cNvPr id="15" name="正方形/長方形 10">
            <a:extLst>
              <a:ext uri="{FF2B5EF4-FFF2-40B4-BE49-F238E27FC236}">
                <a16:creationId xmlns:a16="http://schemas.microsoft.com/office/drawing/2014/main" id="{0FE983BD-38F8-9D6C-4962-807BEFF4DE56}"/>
              </a:ext>
            </a:extLst>
          </p:cNvPr>
          <p:cNvSpPr>
            <a:spLocks noChangeArrowheads="1"/>
          </p:cNvSpPr>
          <p:nvPr/>
        </p:nvSpPr>
        <p:spPr bwMode="auto">
          <a:xfrm>
            <a:off x="7450137" y="110684"/>
            <a:ext cx="2603500" cy="40011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2000" dirty="0">
                <a:latin typeface="ＭＳ Ｐゴシック" panose="020B0600070205080204" pitchFamily="34" charset="-128"/>
              </a:rPr>
              <a:t>症例番号：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正方形/長方形 1">
            <a:extLst>
              <a:ext uri="{FF2B5EF4-FFF2-40B4-BE49-F238E27FC236}">
                <a16:creationId xmlns:a16="http://schemas.microsoft.com/office/drawing/2014/main" id="{C7B1FA5B-2742-6B4C-A8B1-7F1BB85DD17F}"/>
              </a:ext>
            </a:extLst>
          </p:cNvPr>
          <p:cNvSpPr/>
          <p:nvPr/>
        </p:nvSpPr>
        <p:spPr>
          <a:xfrm>
            <a:off x="1922463" y="608013"/>
            <a:ext cx="2347912" cy="16335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3" name="正方形/長方形 2">
            <a:extLst>
              <a:ext uri="{FF2B5EF4-FFF2-40B4-BE49-F238E27FC236}">
                <a16:creationId xmlns:a16="http://schemas.microsoft.com/office/drawing/2014/main" id="{2F008958-41FA-D44D-89A8-BF8B6B0E07B3}"/>
              </a:ext>
            </a:extLst>
          </p:cNvPr>
          <p:cNvSpPr/>
          <p:nvPr/>
        </p:nvSpPr>
        <p:spPr>
          <a:xfrm>
            <a:off x="5243513" y="608013"/>
            <a:ext cx="2347912" cy="16335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4" name="正方形/長方形 3">
            <a:extLst>
              <a:ext uri="{FF2B5EF4-FFF2-40B4-BE49-F238E27FC236}">
                <a16:creationId xmlns:a16="http://schemas.microsoft.com/office/drawing/2014/main" id="{08DA6246-9944-204C-BD13-5812447EAEE4}"/>
              </a:ext>
            </a:extLst>
          </p:cNvPr>
          <p:cNvSpPr/>
          <p:nvPr/>
        </p:nvSpPr>
        <p:spPr>
          <a:xfrm>
            <a:off x="1930400" y="2744788"/>
            <a:ext cx="2349500"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5" name="正方形/長方形 4">
            <a:extLst>
              <a:ext uri="{FF2B5EF4-FFF2-40B4-BE49-F238E27FC236}">
                <a16:creationId xmlns:a16="http://schemas.microsoft.com/office/drawing/2014/main" id="{B7F4F389-3239-494C-9854-35478892C02F}"/>
              </a:ext>
            </a:extLst>
          </p:cNvPr>
          <p:cNvSpPr/>
          <p:nvPr/>
        </p:nvSpPr>
        <p:spPr>
          <a:xfrm>
            <a:off x="5243513" y="2744788"/>
            <a:ext cx="2347912"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6" name="正方形/長方形 5">
            <a:extLst>
              <a:ext uri="{FF2B5EF4-FFF2-40B4-BE49-F238E27FC236}">
                <a16:creationId xmlns:a16="http://schemas.microsoft.com/office/drawing/2014/main" id="{92D08A8B-813C-7844-9A3E-7BC9A01B058D}"/>
              </a:ext>
            </a:extLst>
          </p:cNvPr>
          <p:cNvSpPr/>
          <p:nvPr/>
        </p:nvSpPr>
        <p:spPr>
          <a:xfrm>
            <a:off x="1903413" y="4965700"/>
            <a:ext cx="2347912"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7" name="正方形/長方形 6">
            <a:extLst>
              <a:ext uri="{FF2B5EF4-FFF2-40B4-BE49-F238E27FC236}">
                <a16:creationId xmlns:a16="http://schemas.microsoft.com/office/drawing/2014/main" id="{CEB0E967-E190-C646-B56A-B4775FB0FC31}"/>
              </a:ext>
            </a:extLst>
          </p:cNvPr>
          <p:cNvSpPr/>
          <p:nvPr/>
        </p:nvSpPr>
        <p:spPr>
          <a:xfrm>
            <a:off x="5224463" y="4965700"/>
            <a:ext cx="2347912" cy="1631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p>
        </p:txBody>
      </p:sp>
      <p:sp>
        <p:nvSpPr>
          <p:cNvPr id="21511" name="正方形/長方形 11">
            <a:extLst>
              <a:ext uri="{FF2B5EF4-FFF2-40B4-BE49-F238E27FC236}">
                <a16:creationId xmlns:a16="http://schemas.microsoft.com/office/drawing/2014/main" id="{7AA61EEC-0231-264F-96E2-17DF1E9A5763}"/>
              </a:ext>
            </a:extLst>
          </p:cNvPr>
          <p:cNvSpPr>
            <a:spLocks noChangeArrowheads="1"/>
          </p:cNvSpPr>
          <p:nvPr/>
        </p:nvSpPr>
        <p:spPr bwMode="auto">
          <a:xfrm>
            <a:off x="2190750" y="1122363"/>
            <a:ext cx="14287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ja-JP" altLang="en-US" sz="1400">
                <a:latin typeface="ＭＳ Ｐゴシック" panose="020B0600070205080204" pitchFamily="34" charset="-128"/>
              </a:rPr>
              <a:t>口腔内写真</a:t>
            </a:r>
            <a:endParaRPr lang="en-US" altLang="ja-JP" sz="1400">
              <a:latin typeface="ＭＳ Ｐゴシック" panose="020B0600070205080204" pitchFamily="34" charset="-128"/>
            </a:endParaRPr>
          </a:p>
          <a:p>
            <a:pPr algn="ctr" eaLnBrk="1" hangingPunct="1">
              <a:spcBef>
                <a:spcPct val="0"/>
              </a:spcBef>
              <a:buFontTx/>
              <a:buNone/>
            </a:pPr>
            <a:r>
              <a:rPr lang="ja-JP" altLang="en-US" sz="1400">
                <a:latin typeface="ＭＳ Ｐゴシック" panose="020B0600070205080204" pitchFamily="34" charset="-128"/>
              </a:rPr>
              <a:t>上顎咬合面</a:t>
            </a:r>
          </a:p>
        </p:txBody>
      </p:sp>
      <p:sp>
        <p:nvSpPr>
          <p:cNvPr id="9" name="正方形/長方形 8">
            <a:extLst>
              <a:ext uri="{FF2B5EF4-FFF2-40B4-BE49-F238E27FC236}">
                <a16:creationId xmlns:a16="http://schemas.microsoft.com/office/drawing/2014/main" id="{39DDB3FC-1673-084B-AB69-4DC61B0A032E}"/>
              </a:ext>
            </a:extLst>
          </p:cNvPr>
          <p:cNvSpPr/>
          <p:nvPr/>
        </p:nvSpPr>
        <p:spPr>
          <a:xfrm>
            <a:off x="5684838" y="1120775"/>
            <a:ext cx="1428750" cy="523875"/>
          </a:xfrm>
          <a:prstGeom prst="rect">
            <a:avLst/>
          </a:prstGeom>
        </p:spPr>
        <p:txBody>
          <a:bodyPr>
            <a:spAutoFit/>
          </a:bodyPr>
          <a:lstStyle/>
          <a:p>
            <a:pPr algn="ct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algn="ctr" eaLnBrk="1" fontAlgn="auto" hangingPunct="1">
              <a:spcBef>
                <a:spcPts val="0"/>
              </a:spcBef>
              <a:spcAft>
                <a:spcPts val="0"/>
              </a:spcAft>
              <a:defRPr/>
            </a:pPr>
            <a:r>
              <a:rPr lang="ja-JP" altLang="en-US" sz="1400" dirty="0">
                <a:latin typeface="+mj-ea"/>
                <a:ea typeface="+mj-ea"/>
              </a:rPr>
              <a:t>下顎咬合面</a:t>
            </a:r>
          </a:p>
        </p:txBody>
      </p:sp>
      <p:sp>
        <p:nvSpPr>
          <p:cNvPr id="21514" name="正方形/長方形 11">
            <a:extLst>
              <a:ext uri="{FF2B5EF4-FFF2-40B4-BE49-F238E27FC236}">
                <a16:creationId xmlns:a16="http://schemas.microsoft.com/office/drawing/2014/main" id="{ED042CF5-8266-DE4F-B180-DF8BF681B7FA}"/>
              </a:ext>
            </a:extLst>
          </p:cNvPr>
          <p:cNvSpPr>
            <a:spLocks noChangeArrowheads="1"/>
          </p:cNvSpPr>
          <p:nvPr/>
        </p:nvSpPr>
        <p:spPr bwMode="auto">
          <a:xfrm>
            <a:off x="2300288" y="3300413"/>
            <a:ext cx="14287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ja-JP" altLang="en-US" sz="1400">
                <a:latin typeface="ＭＳ Ｐゴシック" panose="020B0600070205080204" pitchFamily="34" charset="-128"/>
              </a:rPr>
              <a:t>口腔内写真</a:t>
            </a:r>
            <a:endParaRPr lang="en-US" altLang="ja-JP" sz="1400">
              <a:latin typeface="ＭＳ Ｐゴシック" panose="020B0600070205080204" pitchFamily="34" charset="-128"/>
            </a:endParaRPr>
          </a:p>
          <a:p>
            <a:pPr algn="ctr" eaLnBrk="1" hangingPunct="1">
              <a:spcBef>
                <a:spcPct val="0"/>
              </a:spcBef>
              <a:buFontTx/>
              <a:buNone/>
            </a:pPr>
            <a:r>
              <a:rPr lang="ja-JP" altLang="en-US" sz="1400">
                <a:latin typeface="ＭＳ Ｐゴシック" panose="020B0600070205080204" pitchFamily="34" charset="-128"/>
              </a:rPr>
              <a:t>上顎咬合面</a:t>
            </a:r>
          </a:p>
        </p:txBody>
      </p:sp>
      <p:sp>
        <p:nvSpPr>
          <p:cNvPr id="15" name="正方形/長方形 14">
            <a:extLst>
              <a:ext uri="{FF2B5EF4-FFF2-40B4-BE49-F238E27FC236}">
                <a16:creationId xmlns:a16="http://schemas.microsoft.com/office/drawing/2014/main" id="{BF4EEF07-F390-EF4D-940F-D4AD2FFD239E}"/>
              </a:ext>
            </a:extLst>
          </p:cNvPr>
          <p:cNvSpPr/>
          <p:nvPr/>
        </p:nvSpPr>
        <p:spPr>
          <a:xfrm>
            <a:off x="5794375" y="3298825"/>
            <a:ext cx="1428750" cy="523875"/>
          </a:xfrm>
          <a:prstGeom prst="rect">
            <a:avLst/>
          </a:prstGeom>
        </p:spPr>
        <p:txBody>
          <a:bodyPr>
            <a:spAutoFit/>
          </a:bodyPr>
          <a:lstStyle/>
          <a:p>
            <a:pPr algn="ct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algn="ctr" eaLnBrk="1" fontAlgn="auto" hangingPunct="1">
              <a:spcBef>
                <a:spcPts val="0"/>
              </a:spcBef>
              <a:spcAft>
                <a:spcPts val="0"/>
              </a:spcAft>
              <a:defRPr/>
            </a:pPr>
            <a:r>
              <a:rPr lang="ja-JP" altLang="en-US" sz="1400" dirty="0">
                <a:latin typeface="+mj-ea"/>
                <a:ea typeface="+mj-ea"/>
              </a:rPr>
              <a:t>下顎咬合面</a:t>
            </a:r>
          </a:p>
        </p:txBody>
      </p:sp>
      <p:sp>
        <p:nvSpPr>
          <p:cNvPr id="21516" name="正方形/長方形 11">
            <a:extLst>
              <a:ext uri="{FF2B5EF4-FFF2-40B4-BE49-F238E27FC236}">
                <a16:creationId xmlns:a16="http://schemas.microsoft.com/office/drawing/2014/main" id="{3661903F-9F7A-EC41-8F0A-93D72CAA50E2}"/>
              </a:ext>
            </a:extLst>
          </p:cNvPr>
          <p:cNvSpPr>
            <a:spLocks noChangeArrowheads="1"/>
          </p:cNvSpPr>
          <p:nvPr/>
        </p:nvSpPr>
        <p:spPr bwMode="auto">
          <a:xfrm>
            <a:off x="2190750" y="5414963"/>
            <a:ext cx="14287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ja-JP" altLang="en-US" sz="1400">
                <a:latin typeface="ＭＳ Ｐゴシック" panose="020B0600070205080204" pitchFamily="34" charset="-128"/>
              </a:rPr>
              <a:t>口腔内写真</a:t>
            </a:r>
            <a:endParaRPr lang="en-US" altLang="ja-JP" sz="1400">
              <a:latin typeface="ＭＳ Ｐゴシック" panose="020B0600070205080204" pitchFamily="34" charset="-128"/>
            </a:endParaRPr>
          </a:p>
          <a:p>
            <a:pPr algn="ctr" eaLnBrk="1" hangingPunct="1">
              <a:spcBef>
                <a:spcPct val="0"/>
              </a:spcBef>
              <a:buFontTx/>
              <a:buNone/>
            </a:pPr>
            <a:r>
              <a:rPr lang="ja-JP" altLang="en-US" sz="1400">
                <a:latin typeface="ＭＳ Ｐゴシック" panose="020B0600070205080204" pitchFamily="34" charset="-128"/>
              </a:rPr>
              <a:t>上顎咬合面</a:t>
            </a:r>
          </a:p>
        </p:txBody>
      </p:sp>
      <p:sp>
        <p:nvSpPr>
          <p:cNvPr id="17" name="正方形/長方形 16">
            <a:extLst>
              <a:ext uri="{FF2B5EF4-FFF2-40B4-BE49-F238E27FC236}">
                <a16:creationId xmlns:a16="http://schemas.microsoft.com/office/drawing/2014/main" id="{F39CB096-6AE2-014D-B42D-A8F406631B34}"/>
              </a:ext>
            </a:extLst>
          </p:cNvPr>
          <p:cNvSpPr/>
          <p:nvPr/>
        </p:nvSpPr>
        <p:spPr>
          <a:xfrm>
            <a:off x="5684838" y="5413375"/>
            <a:ext cx="1428750" cy="523875"/>
          </a:xfrm>
          <a:prstGeom prst="rect">
            <a:avLst/>
          </a:prstGeom>
        </p:spPr>
        <p:txBody>
          <a:bodyPr>
            <a:spAutoFit/>
          </a:bodyPr>
          <a:lstStyle/>
          <a:p>
            <a:pPr algn="ctr" eaLnBrk="1" fontAlgn="auto" hangingPunct="1">
              <a:spcBef>
                <a:spcPts val="0"/>
              </a:spcBef>
              <a:spcAft>
                <a:spcPts val="0"/>
              </a:spcAft>
              <a:defRPr/>
            </a:pPr>
            <a:r>
              <a:rPr lang="ja-JP" altLang="en-US" sz="1400" dirty="0">
                <a:latin typeface="+mj-ea"/>
                <a:ea typeface="+mj-ea"/>
              </a:rPr>
              <a:t>口腔内写真</a:t>
            </a:r>
            <a:endParaRPr lang="en-US" altLang="ja-JP" sz="1400" dirty="0">
              <a:latin typeface="+mj-ea"/>
              <a:ea typeface="+mj-ea"/>
            </a:endParaRPr>
          </a:p>
          <a:p>
            <a:pPr algn="ctr" eaLnBrk="1" fontAlgn="auto" hangingPunct="1">
              <a:spcBef>
                <a:spcPts val="0"/>
              </a:spcBef>
              <a:spcAft>
                <a:spcPts val="0"/>
              </a:spcAft>
              <a:defRPr/>
            </a:pPr>
            <a:r>
              <a:rPr lang="ja-JP" altLang="en-US" sz="1400" dirty="0">
                <a:latin typeface="+mj-ea"/>
                <a:ea typeface="+mj-ea"/>
              </a:rPr>
              <a:t>下顎咬合面</a:t>
            </a:r>
          </a:p>
        </p:txBody>
      </p:sp>
      <p:sp>
        <p:nvSpPr>
          <p:cNvPr id="18" name="正方形/長方形 17">
            <a:extLst>
              <a:ext uri="{FF2B5EF4-FFF2-40B4-BE49-F238E27FC236}">
                <a16:creationId xmlns:a16="http://schemas.microsoft.com/office/drawing/2014/main" id="{56B78FFD-1F85-ED46-BBCA-19BC19477179}"/>
              </a:ext>
            </a:extLst>
          </p:cNvPr>
          <p:cNvSpPr/>
          <p:nvPr/>
        </p:nvSpPr>
        <p:spPr>
          <a:xfrm>
            <a:off x="5659438" y="3922713"/>
            <a:ext cx="1697037" cy="338137"/>
          </a:xfrm>
          <a:prstGeom prst="rect">
            <a:avLst/>
          </a:prstGeom>
        </p:spPr>
        <p:txBody>
          <a:bodyPr wrap="none">
            <a:spAutoFit/>
          </a:bodyPr>
          <a:lstStyle/>
          <a:p>
            <a:pPr eaLnBrk="1" fontAlgn="auto" hangingPunct="1">
              <a:spcBef>
                <a:spcPts val="0"/>
              </a:spcBef>
              <a:spcAft>
                <a:spcPts val="0"/>
              </a:spcAft>
              <a:defRPr/>
            </a:pPr>
            <a:r>
              <a:rPr lang="ja-JP" altLang="en-US" sz="1600" dirty="0">
                <a:latin typeface="+mj-ea"/>
                <a:ea typeface="+mj-ea"/>
              </a:rPr>
              <a:t>サイズ：高さ </a:t>
            </a:r>
            <a:r>
              <a:rPr lang="en-US" altLang="ja-JP" sz="1600" dirty="0">
                <a:latin typeface="+mj-ea"/>
                <a:ea typeface="+mj-ea"/>
              </a:rPr>
              <a:t>5</a:t>
            </a:r>
            <a:r>
              <a:rPr lang="ja-JP" altLang="en-US" sz="1600" dirty="0">
                <a:latin typeface="+mj-ea"/>
                <a:ea typeface="+mj-ea"/>
              </a:rPr>
              <a:t>ｃｍ</a:t>
            </a:r>
          </a:p>
        </p:txBody>
      </p:sp>
      <p:sp>
        <p:nvSpPr>
          <p:cNvPr id="21519" name="正方形/長方形 11">
            <a:extLst>
              <a:ext uri="{FF2B5EF4-FFF2-40B4-BE49-F238E27FC236}">
                <a16:creationId xmlns:a16="http://schemas.microsoft.com/office/drawing/2014/main" id="{D8A998E9-4B83-154A-A9F0-8BCA3F5D7D9A}"/>
              </a:ext>
            </a:extLst>
          </p:cNvPr>
          <p:cNvSpPr>
            <a:spLocks noChangeArrowheads="1"/>
          </p:cNvSpPr>
          <p:nvPr/>
        </p:nvSpPr>
        <p:spPr bwMode="auto">
          <a:xfrm>
            <a:off x="1535113" y="217488"/>
            <a:ext cx="41338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latin typeface="ＭＳ Ｐゴシック" panose="020B0600070205080204" pitchFamily="34" charset="-128"/>
              </a:rPr>
              <a:t>初診時：　　年　　月　　日</a:t>
            </a:r>
            <a:r>
              <a:rPr lang="en-US" altLang="ja-JP" sz="1800">
                <a:latin typeface="ＭＳ Ｐゴシック" panose="020B0600070205080204" pitchFamily="34" charset="-128"/>
              </a:rPr>
              <a:t>(</a:t>
            </a:r>
            <a:r>
              <a:rPr lang="ja-JP" altLang="en-US" sz="1800">
                <a:latin typeface="ＭＳ Ｐゴシック" panose="020B0600070205080204" pitchFamily="34" charset="-128"/>
              </a:rPr>
              <a:t>義歯装着時）</a:t>
            </a:r>
          </a:p>
        </p:txBody>
      </p:sp>
      <p:sp>
        <p:nvSpPr>
          <p:cNvPr id="21520" name="正方形/長方形 15">
            <a:extLst>
              <a:ext uri="{FF2B5EF4-FFF2-40B4-BE49-F238E27FC236}">
                <a16:creationId xmlns:a16="http://schemas.microsoft.com/office/drawing/2014/main" id="{B1D60B61-08B1-3845-BD94-C1A62E90F3CE}"/>
              </a:ext>
            </a:extLst>
          </p:cNvPr>
          <p:cNvSpPr>
            <a:spLocks noChangeArrowheads="1"/>
          </p:cNvSpPr>
          <p:nvPr/>
        </p:nvSpPr>
        <p:spPr bwMode="auto">
          <a:xfrm>
            <a:off x="1535113" y="2346325"/>
            <a:ext cx="53800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latin typeface="ＭＳ Ｐゴシック" panose="020B0600070205080204" pitchFamily="34" charset="-128"/>
              </a:rPr>
              <a:t>メインテナンス移行時：　　年　　月　　日（義歯装着時）</a:t>
            </a:r>
          </a:p>
        </p:txBody>
      </p:sp>
      <p:sp>
        <p:nvSpPr>
          <p:cNvPr id="21521" name="正方形/長方形 11">
            <a:extLst>
              <a:ext uri="{FF2B5EF4-FFF2-40B4-BE49-F238E27FC236}">
                <a16:creationId xmlns:a16="http://schemas.microsoft.com/office/drawing/2014/main" id="{376FBCB5-877C-8541-849D-39C14C0A74B3}"/>
              </a:ext>
            </a:extLst>
          </p:cNvPr>
          <p:cNvSpPr>
            <a:spLocks noChangeArrowheads="1"/>
          </p:cNvSpPr>
          <p:nvPr/>
        </p:nvSpPr>
        <p:spPr bwMode="auto">
          <a:xfrm>
            <a:off x="1535113" y="4448175"/>
            <a:ext cx="5003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latin typeface="ＭＳ Ｐゴシック" panose="020B0600070205080204" pitchFamily="34" charset="-128"/>
              </a:rPr>
              <a:t>メインテナンス時：　　年　　月　　日（義歯装着時）</a:t>
            </a:r>
          </a:p>
        </p:txBody>
      </p:sp>
      <p:sp>
        <p:nvSpPr>
          <p:cNvPr id="8" name="正方形/長方形 10">
            <a:extLst>
              <a:ext uri="{FF2B5EF4-FFF2-40B4-BE49-F238E27FC236}">
                <a16:creationId xmlns:a16="http://schemas.microsoft.com/office/drawing/2014/main" id="{692C1B1C-BC86-8940-D4C7-52B59DA25B16}"/>
              </a:ext>
            </a:extLst>
          </p:cNvPr>
          <p:cNvSpPr>
            <a:spLocks noChangeArrowheads="1"/>
          </p:cNvSpPr>
          <p:nvPr/>
        </p:nvSpPr>
        <p:spPr bwMode="auto">
          <a:xfrm>
            <a:off x="7450137" y="110684"/>
            <a:ext cx="2603500" cy="40011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2000" dirty="0">
                <a:latin typeface="ＭＳ Ｐゴシック" panose="020B0600070205080204" pitchFamily="34" charset="-128"/>
              </a:rPr>
              <a:t>症例番号：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正方形/長方形 3">
            <a:extLst>
              <a:ext uri="{FF2B5EF4-FFF2-40B4-BE49-F238E27FC236}">
                <a16:creationId xmlns:a16="http://schemas.microsoft.com/office/drawing/2014/main" id="{E7F2D9D7-3D8D-894A-8857-263E49524C8B}"/>
              </a:ext>
            </a:extLst>
          </p:cNvPr>
          <p:cNvSpPr/>
          <p:nvPr/>
        </p:nvSpPr>
        <p:spPr>
          <a:xfrm>
            <a:off x="2857500" y="3475038"/>
            <a:ext cx="7072313" cy="32400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a:p>
        </p:txBody>
      </p:sp>
      <p:sp>
        <p:nvSpPr>
          <p:cNvPr id="5" name="正方形/長方形 4">
            <a:extLst>
              <a:ext uri="{FF2B5EF4-FFF2-40B4-BE49-F238E27FC236}">
                <a16:creationId xmlns:a16="http://schemas.microsoft.com/office/drawing/2014/main" id="{44BDD41F-80C8-814C-A7E2-364404B22738}"/>
              </a:ext>
            </a:extLst>
          </p:cNvPr>
          <p:cNvSpPr/>
          <p:nvPr/>
        </p:nvSpPr>
        <p:spPr>
          <a:xfrm>
            <a:off x="2857500" y="117475"/>
            <a:ext cx="7072313" cy="32400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a:p>
        </p:txBody>
      </p:sp>
      <p:sp>
        <p:nvSpPr>
          <p:cNvPr id="22531" name="正方形/長方形 11">
            <a:extLst>
              <a:ext uri="{FF2B5EF4-FFF2-40B4-BE49-F238E27FC236}">
                <a16:creationId xmlns:a16="http://schemas.microsoft.com/office/drawing/2014/main" id="{B0B09579-DF52-7443-91A6-1A4C6C618F5C}"/>
              </a:ext>
            </a:extLst>
          </p:cNvPr>
          <p:cNvSpPr>
            <a:spLocks noChangeArrowheads="1"/>
          </p:cNvSpPr>
          <p:nvPr/>
        </p:nvSpPr>
        <p:spPr bwMode="auto">
          <a:xfrm>
            <a:off x="5143500" y="1474788"/>
            <a:ext cx="2286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ja-JP" altLang="en-US" sz="1400"/>
              <a:t>エックス線写真</a:t>
            </a:r>
            <a:endParaRPr lang="en-US" altLang="ja-JP" sz="1400"/>
          </a:p>
          <a:p>
            <a:pPr algn="ctr" eaLnBrk="1" hangingPunct="1">
              <a:spcBef>
                <a:spcPct val="0"/>
              </a:spcBef>
              <a:buFontTx/>
              <a:buNone/>
            </a:pPr>
            <a:r>
              <a:rPr lang="ja-JP" altLang="en-US" sz="1400"/>
              <a:t>（</a:t>
            </a:r>
            <a:r>
              <a:rPr lang="en-US" altLang="ja-JP" sz="1400"/>
              <a:t>10</a:t>
            </a:r>
            <a:r>
              <a:rPr lang="ja-JP" altLang="en-US" sz="1400"/>
              <a:t>枚法・</a:t>
            </a:r>
            <a:r>
              <a:rPr lang="en-US" altLang="ja-JP" sz="1400"/>
              <a:t>14</a:t>
            </a:r>
            <a:r>
              <a:rPr lang="ja-JP" altLang="en-US" sz="1400"/>
              <a:t>枚法・パントモ）</a:t>
            </a:r>
          </a:p>
        </p:txBody>
      </p:sp>
      <p:sp>
        <p:nvSpPr>
          <p:cNvPr id="22532" name="正方形/長方形 12">
            <a:extLst>
              <a:ext uri="{FF2B5EF4-FFF2-40B4-BE49-F238E27FC236}">
                <a16:creationId xmlns:a16="http://schemas.microsoft.com/office/drawing/2014/main" id="{4A34867F-A80F-044A-B920-C9EAE543C947}"/>
              </a:ext>
            </a:extLst>
          </p:cNvPr>
          <p:cNvSpPr>
            <a:spLocks noChangeArrowheads="1"/>
          </p:cNvSpPr>
          <p:nvPr/>
        </p:nvSpPr>
        <p:spPr bwMode="auto">
          <a:xfrm>
            <a:off x="5286375" y="4760913"/>
            <a:ext cx="2286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ja-JP" altLang="en-US" sz="1400"/>
              <a:t>エックス線写真</a:t>
            </a:r>
            <a:endParaRPr lang="en-US" altLang="ja-JP" sz="1400"/>
          </a:p>
          <a:p>
            <a:pPr algn="ctr" eaLnBrk="1" hangingPunct="1">
              <a:spcBef>
                <a:spcPct val="0"/>
              </a:spcBef>
              <a:buFontTx/>
              <a:buNone/>
            </a:pPr>
            <a:r>
              <a:rPr lang="ja-JP" altLang="en-US" sz="1400"/>
              <a:t>（</a:t>
            </a:r>
            <a:r>
              <a:rPr lang="en-US" altLang="ja-JP" sz="1400"/>
              <a:t>10</a:t>
            </a:r>
            <a:r>
              <a:rPr lang="ja-JP" altLang="en-US" sz="1400"/>
              <a:t>枚法・</a:t>
            </a:r>
            <a:r>
              <a:rPr lang="en-US" altLang="ja-JP" sz="1400"/>
              <a:t>14</a:t>
            </a:r>
            <a:r>
              <a:rPr lang="ja-JP" altLang="en-US" sz="1400"/>
              <a:t>枚法）</a:t>
            </a:r>
          </a:p>
        </p:txBody>
      </p:sp>
      <p:sp>
        <p:nvSpPr>
          <p:cNvPr id="14" name="正方形/長方形 13">
            <a:extLst>
              <a:ext uri="{FF2B5EF4-FFF2-40B4-BE49-F238E27FC236}">
                <a16:creationId xmlns:a16="http://schemas.microsoft.com/office/drawing/2014/main" id="{E0A38305-C832-1347-8D4D-433F98112056}"/>
              </a:ext>
            </a:extLst>
          </p:cNvPr>
          <p:cNvSpPr/>
          <p:nvPr/>
        </p:nvSpPr>
        <p:spPr>
          <a:xfrm>
            <a:off x="4514850" y="2689225"/>
            <a:ext cx="4200525" cy="338138"/>
          </a:xfrm>
          <a:prstGeom prst="rect">
            <a:avLst/>
          </a:prstGeom>
        </p:spPr>
        <p:txBody>
          <a:bodyPr wrap="none">
            <a:spAutoFit/>
          </a:bodyPr>
          <a:lstStyle/>
          <a:p>
            <a:pPr eaLnBrk="1" fontAlgn="auto" hangingPunct="1">
              <a:spcBef>
                <a:spcPts val="0"/>
              </a:spcBef>
              <a:spcAft>
                <a:spcPts val="0"/>
              </a:spcAft>
              <a:defRPr/>
            </a:pPr>
            <a:r>
              <a:rPr lang="ja-JP" altLang="en-US" sz="1600" dirty="0">
                <a:latin typeface="+mj-ea"/>
                <a:ea typeface="+mj-ea"/>
              </a:rPr>
              <a:t>サイズ：高さ </a:t>
            </a:r>
            <a:r>
              <a:rPr lang="en-US" altLang="ja-JP" sz="1600" dirty="0">
                <a:latin typeface="+mj-ea"/>
                <a:ea typeface="+mj-ea"/>
              </a:rPr>
              <a:t>9 </a:t>
            </a:r>
            <a:r>
              <a:rPr lang="ja-JP" altLang="en-US" sz="1600" dirty="0">
                <a:latin typeface="+mj-ea"/>
                <a:ea typeface="+mj-ea"/>
              </a:rPr>
              <a:t>ｃｍ（</a:t>
            </a:r>
            <a:r>
              <a:rPr lang="en-US" altLang="ja-JP" sz="1600" dirty="0">
                <a:latin typeface="+mj-ea"/>
                <a:ea typeface="+mj-ea"/>
              </a:rPr>
              <a:t>14</a:t>
            </a:r>
            <a:r>
              <a:rPr lang="ja-JP" altLang="en-US" sz="1600" dirty="0">
                <a:latin typeface="+mj-ea"/>
                <a:ea typeface="+mj-ea"/>
              </a:rPr>
              <a:t>枚法は調整してください）</a:t>
            </a:r>
          </a:p>
        </p:txBody>
      </p:sp>
      <p:sp>
        <p:nvSpPr>
          <p:cNvPr id="16" name="正方形/長方形 15">
            <a:extLst>
              <a:ext uri="{FF2B5EF4-FFF2-40B4-BE49-F238E27FC236}">
                <a16:creationId xmlns:a16="http://schemas.microsoft.com/office/drawing/2014/main" id="{304D9C06-98F3-434C-8FCF-473A6B803269}"/>
              </a:ext>
            </a:extLst>
          </p:cNvPr>
          <p:cNvSpPr/>
          <p:nvPr/>
        </p:nvSpPr>
        <p:spPr>
          <a:xfrm>
            <a:off x="579438" y="1536700"/>
            <a:ext cx="1416050" cy="461963"/>
          </a:xfrm>
          <a:prstGeom prst="rect">
            <a:avLst/>
          </a:prstGeom>
        </p:spPr>
        <p:txBody>
          <a:bodyPr wrap="none">
            <a:spAutoFit/>
          </a:bodyPr>
          <a:lstStyle/>
          <a:p>
            <a:pPr eaLnBrk="1" fontAlgn="auto" hangingPunct="1">
              <a:spcBef>
                <a:spcPts val="0"/>
              </a:spcBef>
              <a:spcAft>
                <a:spcPts val="0"/>
              </a:spcAft>
              <a:defRPr/>
            </a:pPr>
            <a:r>
              <a:rPr lang="en-US" altLang="ja-JP" sz="2400" dirty="0">
                <a:latin typeface="+mj-ea"/>
                <a:ea typeface="ＭＳ Ｐゴシック" charset="-128"/>
              </a:rPr>
              <a:t>Ⅹ</a:t>
            </a:r>
            <a:r>
              <a:rPr lang="ja-JP" altLang="en-US" sz="2400" dirty="0">
                <a:latin typeface="+mj-ea"/>
                <a:ea typeface="ＭＳ Ｐゴシック" charset="-128"/>
              </a:rPr>
              <a:t>線写真</a:t>
            </a:r>
            <a:endParaRPr lang="en-US" altLang="ja-JP" sz="2400" dirty="0">
              <a:latin typeface="+mj-ea"/>
              <a:ea typeface="ＭＳ Ｐゴシック" charset="-128"/>
            </a:endParaRPr>
          </a:p>
        </p:txBody>
      </p:sp>
      <p:sp>
        <p:nvSpPr>
          <p:cNvPr id="11" name="正方形/長方形 10">
            <a:extLst>
              <a:ext uri="{FF2B5EF4-FFF2-40B4-BE49-F238E27FC236}">
                <a16:creationId xmlns:a16="http://schemas.microsoft.com/office/drawing/2014/main" id="{CAD51446-78CF-4B40-BBCD-324CC9B17C7A}"/>
              </a:ext>
            </a:extLst>
          </p:cNvPr>
          <p:cNvSpPr/>
          <p:nvPr/>
        </p:nvSpPr>
        <p:spPr>
          <a:xfrm>
            <a:off x="404813" y="5949950"/>
            <a:ext cx="2406650" cy="646113"/>
          </a:xfrm>
          <a:prstGeom prst="rect">
            <a:avLst/>
          </a:prstGeom>
        </p:spPr>
        <p:txBody>
          <a:bodyPr>
            <a:spAutoFit/>
          </a:bodyPr>
          <a:lstStyle/>
          <a:p>
            <a:pPr eaLnBrk="1" fontAlgn="auto" hangingPunct="1">
              <a:spcBef>
                <a:spcPts val="0"/>
              </a:spcBef>
              <a:spcAft>
                <a:spcPts val="0"/>
              </a:spcAft>
              <a:defRPr/>
            </a:pPr>
            <a:r>
              <a:rPr lang="ja-JP" altLang="en-US" dirty="0">
                <a:latin typeface="+mj-ea"/>
                <a:ea typeface="+mj-ea"/>
              </a:rPr>
              <a:t>メインテナンス時：</a:t>
            </a:r>
            <a:endParaRPr lang="en-US" altLang="ja-JP" dirty="0">
              <a:latin typeface="+mj-ea"/>
              <a:ea typeface="+mj-ea"/>
            </a:endParaRPr>
          </a:p>
          <a:p>
            <a:pPr eaLnBrk="1" fontAlgn="auto" hangingPunct="1">
              <a:spcBef>
                <a:spcPts val="0"/>
              </a:spcBef>
              <a:spcAft>
                <a:spcPts val="0"/>
              </a:spcAft>
              <a:defRPr/>
            </a:pPr>
            <a:r>
              <a:rPr lang="ja-JP" altLang="en-US" dirty="0">
                <a:latin typeface="+mj-ea"/>
                <a:ea typeface="+mj-ea"/>
              </a:rPr>
              <a:t>　　　　　　年　　月　　日</a:t>
            </a:r>
          </a:p>
        </p:txBody>
      </p:sp>
      <p:sp>
        <p:nvSpPr>
          <p:cNvPr id="22536" name="テキスト ボックス 31">
            <a:extLst>
              <a:ext uri="{FF2B5EF4-FFF2-40B4-BE49-F238E27FC236}">
                <a16:creationId xmlns:a16="http://schemas.microsoft.com/office/drawing/2014/main" id="{EC489718-1F26-764D-BB65-B09252D55155}"/>
              </a:ext>
            </a:extLst>
          </p:cNvPr>
          <p:cNvSpPr txBox="1">
            <a:spLocks noChangeArrowheads="1"/>
          </p:cNvSpPr>
          <p:nvPr/>
        </p:nvSpPr>
        <p:spPr bwMode="auto">
          <a:xfrm>
            <a:off x="314325" y="2689225"/>
            <a:ext cx="23764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latin typeface="ＭＳ Ｐゴシック" panose="020B0600070205080204" pitchFamily="34" charset="-128"/>
              </a:rPr>
              <a:t>初診時：　</a:t>
            </a:r>
            <a:endParaRPr lang="en-US" altLang="ja-JP" sz="1800">
              <a:latin typeface="ＭＳ Ｐゴシック" panose="020B0600070205080204" pitchFamily="34" charset="-128"/>
            </a:endParaRPr>
          </a:p>
          <a:p>
            <a:pPr eaLnBrk="1" hangingPunct="1">
              <a:spcBef>
                <a:spcPct val="0"/>
              </a:spcBef>
              <a:buFontTx/>
              <a:buNone/>
            </a:pPr>
            <a:r>
              <a:rPr lang="ja-JP" altLang="en-US" sz="1800">
                <a:latin typeface="ＭＳ Ｐゴシック" panose="020B0600070205080204" pitchFamily="34" charset="-128"/>
              </a:rPr>
              <a:t>　　　　　年　　月　　日</a:t>
            </a:r>
            <a:endParaRPr lang="ja-JP" altLang="en-US" sz="1800">
              <a:latin typeface="Arial" panose="020B0604020202020204" pitchFamily="34" charset="0"/>
            </a:endParaRPr>
          </a:p>
        </p:txBody>
      </p:sp>
      <p:sp>
        <p:nvSpPr>
          <p:cNvPr id="22537" name="正方形/長方形 10">
            <a:extLst>
              <a:ext uri="{FF2B5EF4-FFF2-40B4-BE49-F238E27FC236}">
                <a16:creationId xmlns:a16="http://schemas.microsoft.com/office/drawing/2014/main" id="{01669ADA-9019-D949-A7CF-936B25060059}"/>
              </a:ext>
            </a:extLst>
          </p:cNvPr>
          <p:cNvSpPr>
            <a:spLocks noChangeArrowheads="1"/>
          </p:cNvSpPr>
          <p:nvPr/>
        </p:nvSpPr>
        <p:spPr bwMode="auto">
          <a:xfrm>
            <a:off x="112713" y="384175"/>
            <a:ext cx="2578100" cy="36933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dirty="0">
                <a:latin typeface="ＭＳ Ｐゴシック" panose="020B0600070205080204" pitchFamily="34" charset="-128"/>
              </a:rPr>
              <a:t>症例番号：　　　　</a:t>
            </a:r>
            <a:endParaRPr lang="en-US" altLang="ja-JP" sz="1800" dirty="0">
              <a:latin typeface="ＭＳ Ｐゴシック" panose="020B0600070205080204" pitchFamily="34" charset="-12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正方形/長方形 25">
            <a:extLst>
              <a:ext uri="{FF2B5EF4-FFF2-40B4-BE49-F238E27FC236}">
                <a16:creationId xmlns:a16="http://schemas.microsoft.com/office/drawing/2014/main" id="{E0749574-5422-6E4C-8191-C33856F41C30}"/>
              </a:ext>
            </a:extLst>
          </p:cNvPr>
          <p:cNvSpPr>
            <a:spLocks noChangeArrowheads="1"/>
          </p:cNvSpPr>
          <p:nvPr/>
        </p:nvSpPr>
        <p:spPr bwMode="auto">
          <a:xfrm>
            <a:off x="3443288" y="1905000"/>
            <a:ext cx="2286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ja-JP" altLang="en-US" sz="1400"/>
              <a:t>エックス線写真　上顎</a:t>
            </a:r>
            <a:endParaRPr lang="en-US" altLang="ja-JP" sz="1400"/>
          </a:p>
          <a:p>
            <a:pPr algn="ctr" eaLnBrk="1" hangingPunct="1">
              <a:spcBef>
                <a:spcPct val="0"/>
              </a:spcBef>
              <a:buFontTx/>
              <a:buNone/>
            </a:pPr>
            <a:r>
              <a:rPr lang="ja-JP" altLang="en-US" sz="1400"/>
              <a:t>（</a:t>
            </a:r>
            <a:r>
              <a:rPr lang="en-US" altLang="ja-JP" sz="1400"/>
              <a:t>10</a:t>
            </a:r>
            <a:r>
              <a:rPr lang="ja-JP" altLang="en-US" sz="1400"/>
              <a:t>枚法　または　</a:t>
            </a:r>
            <a:r>
              <a:rPr lang="en-US" altLang="ja-JP" sz="1400"/>
              <a:t>14</a:t>
            </a:r>
            <a:r>
              <a:rPr lang="ja-JP" altLang="en-US" sz="1400"/>
              <a:t>枚法）</a:t>
            </a:r>
          </a:p>
        </p:txBody>
      </p:sp>
      <p:sp>
        <p:nvSpPr>
          <p:cNvPr id="23554" name="正方形/長方形 26">
            <a:extLst>
              <a:ext uri="{FF2B5EF4-FFF2-40B4-BE49-F238E27FC236}">
                <a16:creationId xmlns:a16="http://schemas.microsoft.com/office/drawing/2014/main" id="{C7B21D01-3957-A345-9E7E-E88C41616ED7}"/>
              </a:ext>
            </a:extLst>
          </p:cNvPr>
          <p:cNvSpPr>
            <a:spLocks noChangeArrowheads="1"/>
          </p:cNvSpPr>
          <p:nvPr/>
        </p:nvSpPr>
        <p:spPr bwMode="auto">
          <a:xfrm>
            <a:off x="3887788" y="4573588"/>
            <a:ext cx="2286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ja-JP" altLang="en-US" sz="1400"/>
              <a:t>エックス線写真　上顎</a:t>
            </a:r>
            <a:endParaRPr lang="en-US" altLang="ja-JP" sz="1400"/>
          </a:p>
          <a:p>
            <a:pPr algn="ctr" eaLnBrk="1" hangingPunct="1">
              <a:spcBef>
                <a:spcPct val="0"/>
              </a:spcBef>
              <a:buFontTx/>
              <a:buNone/>
            </a:pPr>
            <a:r>
              <a:rPr lang="ja-JP" altLang="en-US" sz="1400"/>
              <a:t>（</a:t>
            </a:r>
            <a:r>
              <a:rPr lang="en-US" altLang="ja-JP" sz="1400"/>
              <a:t>10</a:t>
            </a:r>
            <a:r>
              <a:rPr lang="ja-JP" altLang="en-US" sz="1400"/>
              <a:t>枚法　または　</a:t>
            </a:r>
            <a:r>
              <a:rPr lang="en-US" altLang="ja-JP" sz="1400"/>
              <a:t>14</a:t>
            </a:r>
            <a:r>
              <a:rPr lang="ja-JP" altLang="en-US" sz="1400"/>
              <a:t>枚法）</a:t>
            </a:r>
          </a:p>
        </p:txBody>
      </p:sp>
      <p:sp>
        <p:nvSpPr>
          <p:cNvPr id="28" name="正方形/長方形 27">
            <a:extLst>
              <a:ext uri="{FF2B5EF4-FFF2-40B4-BE49-F238E27FC236}">
                <a16:creationId xmlns:a16="http://schemas.microsoft.com/office/drawing/2014/main" id="{BEB4A3DF-ECB3-ED4C-9199-2BCEBFF4CBB1}"/>
              </a:ext>
            </a:extLst>
          </p:cNvPr>
          <p:cNvSpPr/>
          <p:nvPr/>
        </p:nvSpPr>
        <p:spPr>
          <a:xfrm>
            <a:off x="2671763" y="2571750"/>
            <a:ext cx="4200525" cy="338138"/>
          </a:xfrm>
          <a:prstGeom prst="rect">
            <a:avLst/>
          </a:prstGeom>
        </p:spPr>
        <p:txBody>
          <a:bodyPr wrap="none">
            <a:spAutoFit/>
          </a:bodyPr>
          <a:lstStyle/>
          <a:p>
            <a:pPr eaLnBrk="1" fontAlgn="auto" hangingPunct="1">
              <a:spcBef>
                <a:spcPts val="0"/>
              </a:spcBef>
              <a:spcAft>
                <a:spcPts val="0"/>
              </a:spcAft>
              <a:defRPr/>
            </a:pPr>
            <a:r>
              <a:rPr lang="ja-JP" altLang="en-US" sz="1600" dirty="0">
                <a:latin typeface="+mj-ea"/>
                <a:ea typeface="+mj-ea"/>
              </a:rPr>
              <a:t>サイズ：高さ ５</a:t>
            </a:r>
            <a:r>
              <a:rPr lang="en-US" altLang="ja-JP" sz="1600" dirty="0">
                <a:latin typeface="+mj-ea"/>
                <a:ea typeface="+mj-ea"/>
              </a:rPr>
              <a:t> </a:t>
            </a:r>
            <a:r>
              <a:rPr lang="ja-JP" altLang="en-US" sz="1600" dirty="0">
                <a:latin typeface="+mj-ea"/>
                <a:ea typeface="+mj-ea"/>
              </a:rPr>
              <a:t>ｃｍ（</a:t>
            </a:r>
            <a:r>
              <a:rPr lang="en-US" altLang="ja-JP" sz="1600" dirty="0">
                <a:latin typeface="+mj-ea"/>
                <a:ea typeface="+mj-ea"/>
              </a:rPr>
              <a:t>14</a:t>
            </a:r>
            <a:r>
              <a:rPr lang="ja-JP" altLang="en-US" sz="1600" dirty="0">
                <a:latin typeface="+mj-ea"/>
                <a:ea typeface="+mj-ea"/>
              </a:rPr>
              <a:t>枚法は調整してください）</a:t>
            </a:r>
          </a:p>
        </p:txBody>
      </p:sp>
      <p:sp>
        <p:nvSpPr>
          <p:cNvPr id="31" name="正方形/長方形 30">
            <a:extLst>
              <a:ext uri="{FF2B5EF4-FFF2-40B4-BE49-F238E27FC236}">
                <a16:creationId xmlns:a16="http://schemas.microsoft.com/office/drawing/2014/main" id="{C0E074A9-EDF7-8746-B0E5-B12BDFE5843F}"/>
              </a:ext>
            </a:extLst>
          </p:cNvPr>
          <p:cNvSpPr/>
          <p:nvPr/>
        </p:nvSpPr>
        <p:spPr>
          <a:xfrm>
            <a:off x="1370013" y="1535113"/>
            <a:ext cx="7929562" cy="178752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a:p>
        </p:txBody>
      </p:sp>
      <p:sp>
        <p:nvSpPr>
          <p:cNvPr id="32" name="正方形/長方形 31">
            <a:extLst>
              <a:ext uri="{FF2B5EF4-FFF2-40B4-BE49-F238E27FC236}">
                <a16:creationId xmlns:a16="http://schemas.microsoft.com/office/drawing/2014/main" id="{4E34358D-2BB8-FC4D-A774-2F95AF99709D}"/>
              </a:ext>
            </a:extLst>
          </p:cNvPr>
          <p:cNvSpPr/>
          <p:nvPr/>
        </p:nvSpPr>
        <p:spPr>
          <a:xfrm>
            <a:off x="1370013" y="4294188"/>
            <a:ext cx="7929562" cy="17859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a:p>
        </p:txBody>
      </p:sp>
      <p:sp>
        <p:nvSpPr>
          <p:cNvPr id="33" name="正方形/長方形 32">
            <a:extLst>
              <a:ext uri="{FF2B5EF4-FFF2-40B4-BE49-F238E27FC236}">
                <a16:creationId xmlns:a16="http://schemas.microsoft.com/office/drawing/2014/main" id="{17B5ACFE-5ED0-A543-848A-889A91919122}"/>
              </a:ext>
            </a:extLst>
          </p:cNvPr>
          <p:cNvSpPr/>
          <p:nvPr/>
        </p:nvSpPr>
        <p:spPr>
          <a:xfrm>
            <a:off x="3101975" y="5360988"/>
            <a:ext cx="4200525" cy="336550"/>
          </a:xfrm>
          <a:prstGeom prst="rect">
            <a:avLst/>
          </a:prstGeom>
        </p:spPr>
        <p:txBody>
          <a:bodyPr wrap="none">
            <a:spAutoFit/>
          </a:bodyPr>
          <a:lstStyle/>
          <a:p>
            <a:pPr eaLnBrk="1" fontAlgn="auto" hangingPunct="1">
              <a:spcBef>
                <a:spcPts val="0"/>
              </a:spcBef>
              <a:spcAft>
                <a:spcPts val="0"/>
              </a:spcAft>
              <a:defRPr/>
            </a:pPr>
            <a:r>
              <a:rPr lang="ja-JP" altLang="en-US" sz="1600" dirty="0">
                <a:latin typeface="+mj-ea"/>
                <a:ea typeface="+mj-ea"/>
              </a:rPr>
              <a:t>サイズ：高さ ５</a:t>
            </a:r>
            <a:r>
              <a:rPr lang="en-US" altLang="ja-JP" sz="1600" dirty="0">
                <a:latin typeface="+mj-ea"/>
                <a:ea typeface="+mj-ea"/>
              </a:rPr>
              <a:t> </a:t>
            </a:r>
            <a:r>
              <a:rPr lang="ja-JP" altLang="en-US" sz="1600" dirty="0">
                <a:latin typeface="+mj-ea"/>
                <a:ea typeface="+mj-ea"/>
              </a:rPr>
              <a:t>ｃｍ（</a:t>
            </a:r>
            <a:r>
              <a:rPr lang="en-US" altLang="ja-JP" sz="1600" dirty="0">
                <a:latin typeface="+mj-ea"/>
                <a:ea typeface="+mj-ea"/>
              </a:rPr>
              <a:t>14</a:t>
            </a:r>
            <a:r>
              <a:rPr lang="ja-JP" altLang="en-US" sz="1600" dirty="0">
                <a:latin typeface="+mj-ea"/>
                <a:ea typeface="+mj-ea"/>
              </a:rPr>
              <a:t>枚法は調整してください）</a:t>
            </a:r>
          </a:p>
        </p:txBody>
      </p:sp>
      <p:sp>
        <p:nvSpPr>
          <p:cNvPr id="23560" name="テキスト ボックス 31">
            <a:extLst>
              <a:ext uri="{FF2B5EF4-FFF2-40B4-BE49-F238E27FC236}">
                <a16:creationId xmlns:a16="http://schemas.microsoft.com/office/drawing/2014/main" id="{9BFED511-3FDE-E145-AB0A-AEE07A1D75DC}"/>
              </a:ext>
            </a:extLst>
          </p:cNvPr>
          <p:cNvSpPr txBox="1">
            <a:spLocks noChangeArrowheads="1"/>
          </p:cNvSpPr>
          <p:nvPr/>
        </p:nvSpPr>
        <p:spPr bwMode="auto">
          <a:xfrm>
            <a:off x="3538538" y="955675"/>
            <a:ext cx="2984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latin typeface="ＭＳ Ｐゴシック" panose="020B0600070205080204" pitchFamily="34" charset="-128"/>
              </a:rPr>
              <a:t>初診時：　　年　　月　　日</a:t>
            </a:r>
            <a:endParaRPr lang="ja-JP" altLang="en-US" sz="1800">
              <a:latin typeface="Arial" panose="020B0604020202020204" pitchFamily="34" charset="0"/>
            </a:endParaRPr>
          </a:p>
        </p:txBody>
      </p:sp>
      <p:sp>
        <p:nvSpPr>
          <p:cNvPr id="16" name="正方形/長方形 15">
            <a:extLst>
              <a:ext uri="{FF2B5EF4-FFF2-40B4-BE49-F238E27FC236}">
                <a16:creationId xmlns:a16="http://schemas.microsoft.com/office/drawing/2014/main" id="{8EF9BD92-B8E2-C349-B045-3E9D1B29F12A}"/>
              </a:ext>
            </a:extLst>
          </p:cNvPr>
          <p:cNvSpPr/>
          <p:nvPr/>
        </p:nvSpPr>
        <p:spPr>
          <a:xfrm>
            <a:off x="3090863" y="3733800"/>
            <a:ext cx="4211637" cy="369888"/>
          </a:xfrm>
          <a:prstGeom prst="rect">
            <a:avLst/>
          </a:prstGeom>
        </p:spPr>
        <p:txBody>
          <a:bodyPr>
            <a:spAutoFit/>
          </a:bodyPr>
          <a:lstStyle/>
          <a:p>
            <a:pPr eaLnBrk="1" fontAlgn="auto" hangingPunct="1">
              <a:spcBef>
                <a:spcPts val="0"/>
              </a:spcBef>
              <a:spcAft>
                <a:spcPts val="0"/>
              </a:spcAft>
              <a:defRPr/>
            </a:pPr>
            <a:r>
              <a:rPr lang="ja-JP" altLang="en-US" dirty="0">
                <a:latin typeface="+mj-ea"/>
                <a:ea typeface="+mj-ea"/>
              </a:rPr>
              <a:t>メインテナンス時：　　　　年　　月　　日</a:t>
            </a:r>
          </a:p>
        </p:txBody>
      </p:sp>
      <p:sp>
        <p:nvSpPr>
          <p:cNvPr id="18" name="正方形/長方形 17">
            <a:extLst>
              <a:ext uri="{FF2B5EF4-FFF2-40B4-BE49-F238E27FC236}">
                <a16:creationId xmlns:a16="http://schemas.microsoft.com/office/drawing/2014/main" id="{E272326C-5F99-E146-B877-6F794F0BC04C}"/>
              </a:ext>
            </a:extLst>
          </p:cNvPr>
          <p:cNvSpPr/>
          <p:nvPr/>
        </p:nvSpPr>
        <p:spPr>
          <a:xfrm>
            <a:off x="579438" y="474663"/>
            <a:ext cx="1416050" cy="461962"/>
          </a:xfrm>
          <a:prstGeom prst="rect">
            <a:avLst/>
          </a:prstGeom>
        </p:spPr>
        <p:txBody>
          <a:bodyPr wrap="none">
            <a:spAutoFit/>
          </a:bodyPr>
          <a:lstStyle/>
          <a:p>
            <a:pPr eaLnBrk="1" fontAlgn="auto" hangingPunct="1">
              <a:spcBef>
                <a:spcPts val="0"/>
              </a:spcBef>
              <a:spcAft>
                <a:spcPts val="0"/>
              </a:spcAft>
              <a:defRPr/>
            </a:pPr>
            <a:r>
              <a:rPr lang="en-US" altLang="ja-JP" sz="2400" dirty="0">
                <a:latin typeface="+mj-ea"/>
                <a:ea typeface="ＭＳ Ｐゴシック" charset="-128"/>
              </a:rPr>
              <a:t>Ⅹ</a:t>
            </a:r>
            <a:r>
              <a:rPr lang="ja-JP" altLang="en-US" sz="2400" dirty="0">
                <a:latin typeface="+mj-ea"/>
                <a:ea typeface="ＭＳ Ｐゴシック" charset="-128"/>
              </a:rPr>
              <a:t>線写真</a:t>
            </a:r>
            <a:endParaRPr lang="en-US" altLang="ja-JP" sz="2400" dirty="0">
              <a:latin typeface="+mj-ea"/>
              <a:ea typeface="ＭＳ Ｐゴシック" charset="-128"/>
            </a:endParaRPr>
          </a:p>
        </p:txBody>
      </p:sp>
      <p:sp>
        <p:nvSpPr>
          <p:cNvPr id="23563" name="正方形/長方形 22">
            <a:extLst>
              <a:ext uri="{FF2B5EF4-FFF2-40B4-BE49-F238E27FC236}">
                <a16:creationId xmlns:a16="http://schemas.microsoft.com/office/drawing/2014/main" id="{19E39244-5C0B-D248-90B8-D21BABBBA465}"/>
              </a:ext>
            </a:extLst>
          </p:cNvPr>
          <p:cNvSpPr>
            <a:spLocks noChangeArrowheads="1"/>
          </p:cNvSpPr>
          <p:nvPr/>
        </p:nvSpPr>
        <p:spPr bwMode="auto">
          <a:xfrm>
            <a:off x="5426075" y="6286500"/>
            <a:ext cx="4521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solidFill>
                  <a:srgbClr val="00B0F0"/>
                </a:solidFill>
                <a:latin typeface="HGPｺﾞｼｯｸE" panose="020B0900000000000000" pitchFamily="34" charset="-128"/>
                <a:ea typeface="HGPｺﾞｼｯｸE" panose="020B0900000000000000" pitchFamily="34" charset="-128"/>
              </a:rPr>
              <a:t>上下に分ける場合はこちらを使用して下さい</a:t>
            </a:r>
            <a:r>
              <a:rPr lang="ja-JP" altLang="en-US" sz="1800">
                <a:solidFill>
                  <a:srgbClr val="AEF8C7"/>
                </a:solidFill>
                <a:latin typeface="HGP創英角ﾎﾟｯﾌﾟ体" pitchFamily="50" charset="-128"/>
                <a:ea typeface="HGP創英角ﾎﾟｯﾌﾟ体" pitchFamily="50" charset="-128"/>
              </a:rPr>
              <a:t>。</a:t>
            </a:r>
            <a:endParaRPr lang="en-US" altLang="ja-JP" sz="1800">
              <a:solidFill>
                <a:srgbClr val="AEF8C7"/>
              </a:solidFill>
              <a:latin typeface="HGP創英角ﾎﾟｯﾌﾟ体" pitchFamily="50" charset="-128"/>
              <a:ea typeface="HGP創英角ﾎﾟｯﾌﾟ体" pitchFamily="50" charset="-128"/>
            </a:endParaRPr>
          </a:p>
        </p:txBody>
      </p:sp>
      <p:sp>
        <p:nvSpPr>
          <p:cNvPr id="2" name="正方形/長方形 10">
            <a:extLst>
              <a:ext uri="{FF2B5EF4-FFF2-40B4-BE49-F238E27FC236}">
                <a16:creationId xmlns:a16="http://schemas.microsoft.com/office/drawing/2014/main" id="{B13B8A24-81F8-5F62-31F1-AE54897D721D}"/>
              </a:ext>
            </a:extLst>
          </p:cNvPr>
          <p:cNvSpPr>
            <a:spLocks noChangeArrowheads="1"/>
          </p:cNvSpPr>
          <p:nvPr/>
        </p:nvSpPr>
        <p:spPr bwMode="auto">
          <a:xfrm>
            <a:off x="7450137" y="110684"/>
            <a:ext cx="2603500" cy="40011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2000" dirty="0">
                <a:latin typeface="ＭＳ Ｐゴシック" panose="020B0600070205080204" pitchFamily="34" charset="-128"/>
              </a:rPr>
              <a:t>症例番号：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正方形/長方形 22">
            <a:extLst>
              <a:ext uri="{FF2B5EF4-FFF2-40B4-BE49-F238E27FC236}">
                <a16:creationId xmlns:a16="http://schemas.microsoft.com/office/drawing/2014/main" id="{8555B9C4-AD39-9040-ACC6-FE871A307462}"/>
              </a:ext>
            </a:extLst>
          </p:cNvPr>
          <p:cNvSpPr>
            <a:spLocks noChangeArrowheads="1"/>
          </p:cNvSpPr>
          <p:nvPr/>
        </p:nvSpPr>
        <p:spPr bwMode="auto">
          <a:xfrm>
            <a:off x="5426075" y="6286500"/>
            <a:ext cx="4521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solidFill>
                  <a:srgbClr val="00B0F0"/>
                </a:solidFill>
                <a:latin typeface="HGPｺﾞｼｯｸE" panose="020B0900000000000000" pitchFamily="34" charset="-128"/>
                <a:ea typeface="HGPｺﾞｼｯｸE" panose="020B0900000000000000" pitchFamily="34" charset="-128"/>
              </a:rPr>
              <a:t>上下に分ける場合はこちらを使用して下さい</a:t>
            </a:r>
            <a:r>
              <a:rPr lang="ja-JP" altLang="en-US" sz="1800">
                <a:solidFill>
                  <a:srgbClr val="AEF8C7"/>
                </a:solidFill>
                <a:latin typeface="HGP創英角ﾎﾟｯﾌﾟ体" pitchFamily="50" charset="-128"/>
                <a:ea typeface="HGP創英角ﾎﾟｯﾌﾟ体" pitchFamily="50" charset="-128"/>
              </a:rPr>
              <a:t>。</a:t>
            </a:r>
            <a:endParaRPr lang="en-US" altLang="ja-JP" sz="1800">
              <a:solidFill>
                <a:srgbClr val="AEF8C7"/>
              </a:solidFill>
              <a:latin typeface="HGP創英角ﾎﾟｯﾌﾟ体" pitchFamily="50" charset="-128"/>
              <a:ea typeface="HGP創英角ﾎﾟｯﾌﾟ体" pitchFamily="50" charset="-128"/>
            </a:endParaRPr>
          </a:p>
        </p:txBody>
      </p:sp>
      <p:sp>
        <p:nvSpPr>
          <p:cNvPr id="24578" name="正方形/長方形 25">
            <a:extLst>
              <a:ext uri="{FF2B5EF4-FFF2-40B4-BE49-F238E27FC236}">
                <a16:creationId xmlns:a16="http://schemas.microsoft.com/office/drawing/2014/main" id="{A2FE3DB4-9DB3-1944-8653-A434B1B2530F}"/>
              </a:ext>
            </a:extLst>
          </p:cNvPr>
          <p:cNvSpPr>
            <a:spLocks noChangeArrowheads="1"/>
          </p:cNvSpPr>
          <p:nvPr/>
        </p:nvSpPr>
        <p:spPr bwMode="auto">
          <a:xfrm>
            <a:off x="3443288" y="1905000"/>
            <a:ext cx="2286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ja-JP" altLang="en-US" sz="1400"/>
              <a:t>エックス線写真　下顎</a:t>
            </a:r>
            <a:endParaRPr lang="en-US" altLang="ja-JP" sz="1400"/>
          </a:p>
          <a:p>
            <a:pPr algn="ctr" eaLnBrk="1" hangingPunct="1">
              <a:spcBef>
                <a:spcPct val="0"/>
              </a:spcBef>
              <a:buFontTx/>
              <a:buNone/>
            </a:pPr>
            <a:r>
              <a:rPr lang="ja-JP" altLang="en-US" sz="1400"/>
              <a:t>（</a:t>
            </a:r>
            <a:r>
              <a:rPr lang="en-US" altLang="ja-JP" sz="1400"/>
              <a:t>10</a:t>
            </a:r>
            <a:r>
              <a:rPr lang="ja-JP" altLang="en-US" sz="1400"/>
              <a:t>枚法　または　</a:t>
            </a:r>
            <a:r>
              <a:rPr lang="en-US" altLang="ja-JP" sz="1400"/>
              <a:t>14</a:t>
            </a:r>
            <a:r>
              <a:rPr lang="ja-JP" altLang="en-US" sz="1400"/>
              <a:t>枚法）</a:t>
            </a:r>
          </a:p>
        </p:txBody>
      </p:sp>
      <p:sp>
        <p:nvSpPr>
          <p:cNvPr id="24579" name="正方形/長方形 26">
            <a:extLst>
              <a:ext uri="{FF2B5EF4-FFF2-40B4-BE49-F238E27FC236}">
                <a16:creationId xmlns:a16="http://schemas.microsoft.com/office/drawing/2014/main" id="{BFCAFE60-A4F3-1649-94C3-47B17485282F}"/>
              </a:ext>
            </a:extLst>
          </p:cNvPr>
          <p:cNvSpPr>
            <a:spLocks noChangeArrowheads="1"/>
          </p:cNvSpPr>
          <p:nvPr/>
        </p:nvSpPr>
        <p:spPr bwMode="auto">
          <a:xfrm>
            <a:off x="3887788" y="4573588"/>
            <a:ext cx="2286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ja-JP" altLang="en-US" sz="1400"/>
              <a:t>エックス線写真　下顎</a:t>
            </a:r>
            <a:endParaRPr lang="en-US" altLang="ja-JP" sz="1400"/>
          </a:p>
          <a:p>
            <a:pPr algn="ctr" eaLnBrk="1" hangingPunct="1">
              <a:spcBef>
                <a:spcPct val="0"/>
              </a:spcBef>
              <a:buFontTx/>
              <a:buNone/>
            </a:pPr>
            <a:r>
              <a:rPr lang="ja-JP" altLang="en-US" sz="1400"/>
              <a:t>（</a:t>
            </a:r>
            <a:r>
              <a:rPr lang="en-US" altLang="ja-JP" sz="1400"/>
              <a:t>10</a:t>
            </a:r>
            <a:r>
              <a:rPr lang="ja-JP" altLang="en-US" sz="1400"/>
              <a:t>枚法　または　</a:t>
            </a:r>
            <a:r>
              <a:rPr lang="en-US" altLang="ja-JP" sz="1400"/>
              <a:t>14</a:t>
            </a:r>
            <a:r>
              <a:rPr lang="ja-JP" altLang="en-US" sz="1400"/>
              <a:t>枚法）</a:t>
            </a:r>
          </a:p>
        </p:txBody>
      </p:sp>
      <p:sp>
        <p:nvSpPr>
          <p:cNvPr id="28" name="正方形/長方形 27">
            <a:extLst>
              <a:ext uri="{FF2B5EF4-FFF2-40B4-BE49-F238E27FC236}">
                <a16:creationId xmlns:a16="http://schemas.microsoft.com/office/drawing/2014/main" id="{CD997B48-CDCF-E848-B89B-8CB4D70E10C0}"/>
              </a:ext>
            </a:extLst>
          </p:cNvPr>
          <p:cNvSpPr/>
          <p:nvPr/>
        </p:nvSpPr>
        <p:spPr>
          <a:xfrm>
            <a:off x="2671763" y="2571750"/>
            <a:ext cx="4200525" cy="338138"/>
          </a:xfrm>
          <a:prstGeom prst="rect">
            <a:avLst/>
          </a:prstGeom>
        </p:spPr>
        <p:txBody>
          <a:bodyPr wrap="none">
            <a:spAutoFit/>
          </a:bodyPr>
          <a:lstStyle/>
          <a:p>
            <a:pPr eaLnBrk="1" fontAlgn="auto" hangingPunct="1">
              <a:spcBef>
                <a:spcPts val="0"/>
              </a:spcBef>
              <a:spcAft>
                <a:spcPts val="0"/>
              </a:spcAft>
              <a:defRPr/>
            </a:pPr>
            <a:r>
              <a:rPr lang="ja-JP" altLang="en-US" sz="1600" dirty="0">
                <a:latin typeface="+mj-ea"/>
                <a:ea typeface="+mj-ea"/>
              </a:rPr>
              <a:t>サイズ：高さ ５</a:t>
            </a:r>
            <a:r>
              <a:rPr lang="en-US" altLang="ja-JP" sz="1600" dirty="0">
                <a:latin typeface="+mj-ea"/>
                <a:ea typeface="+mj-ea"/>
              </a:rPr>
              <a:t> </a:t>
            </a:r>
            <a:r>
              <a:rPr lang="ja-JP" altLang="en-US" sz="1600" dirty="0">
                <a:latin typeface="+mj-ea"/>
                <a:ea typeface="+mj-ea"/>
              </a:rPr>
              <a:t>ｃｍ（</a:t>
            </a:r>
            <a:r>
              <a:rPr lang="en-US" altLang="ja-JP" sz="1600" dirty="0">
                <a:latin typeface="+mj-ea"/>
                <a:ea typeface="+mj-ea"/>
              </a:rPr>
              <a:t>14</a:t>
            </a:r>
            <a:r>
              <a:rPr lang="ja-JP" altLang="en-US" sz="1600" dirty="0">
                <a:latin typeface="+mj-ea"/>
                <a:ea typeface="+mj-ea"/>
              </a:rPr>
              <a:t>枚法は調整してください）</a:t>
            </a:r>
          </a:p>
        </p:txBody>
      </p:sp>
      <p:sp>
        <p:nvSpPr>
          <p:cNvPr id="31" name="正方形/長方形 30">
            <a:extLst>
              <a:ext uri="{FF2B5EF4-FFF2-40B4-BE49-F238E27FC236}">
                <a16:creationId xmlns:a16="http://schemas.microsoft.com/office/drawing/2014/main" id="{63ECAA6B-E97A-0D46-BDE6-D3F1913AD6A2}"/>
              </a:ext>
            </a:extLst>
          </p:cNvPr>
          <p:cNvSpPr/>
          <p:nvPr/>
        </p:nvSpPr>
        <p:spPr>
          <a:xfrm>
            <a:off x="1370013" y="1535113"/>
            <a:ext cx="7929562" cy="178752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a:p>
        </p:txBody>
      </p:sp>
      <p:sp>
        <p:nvSpPr>
          <p:cNvPr id="32" name="正方形/長方形 31">
            <a:extLst>
              <a:ext uri="{FF2B5EF4-FFF2-40B4-BE49-F238E27FC236}">
                <a16:creationId xmlns:a16="http://schemas.microsoft.com/office/drawing/2014/main" id="{C062EDA6-74D0-5843-A8BD-AD1E84B237C3}"/>
              </a:ext>
            </a:extLst>
          </p:cNvPr>
          <p:cNvSpPr/>
          <p:nvPr/>
        </p:nvSpPr>
        <p:spPr>
          <a:xfrm>
            <a:off x="1370013" y="4294188"/>
            <a:ext cx="7929562" cy="17859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a:p>
        </p:txBody>
      </p:sp>
      <p:sp>
        <p:nvSpPr>
          <p:cNvPr id="33" name="正方形/長方形 32">
            <a:extLst>
              <a:ext uri="{FF2B5EF4-FFF2-40B4-BE49-F238E27FC236}">
                <a16:creationId xmlns:a16="http://schemas.microsoft.com/office/drawing/2014/main" id="{A8B00CA8-B72F-D94B-BE11-0CBDCB128731}"/>
              </a:ext>
            </a:extLst>
          </p:cNvPr>
          <p:cNvSpPr/>
          <p:nvPr/>
        </p:nvSpPr>
        <p:spPr>
          <a:xfrm>
            <a:off x="3101975" y="5360988"/>
            <a:ext cx="4200525" cy="336550"/>
          </a:xfrm>
          <a:prstGeom prst="rect">
            <a:avLst/>
          </a:prstGeom>
        </p:spPr>
        <p:txBody>
          <a:bodyPr wrap="none">
            <a:spAutoFit/>
          </a:bodyPr>
          <a:lstStyle/>
          <a:p>
            <a:pPr eaLnBrk="1" fontAlgn="auto" hangingPunct="1">
              <a:spcBef>
                <a:spcPts val="0"/>
              </a:spcBef>
              <a:spcAft>
                <a:spcPts val="0"/>
              </a:spcAft>
              <a:defRPr/>
            </a:pPr>
            <a:r>
              <a:rPr lang="ja-JP" altLang="en-US" sz="1600" dirty="0">
                <a:latin typeface="+mj-ea"/>
                <a:ea typeface="+mj-ea"/>
              </a:rPr>
              <a:t>サイズ：高さ ５</a:t>
            </a:r>
            <a:r>
              <a:rPr lang="en-US" altLang="ja-JP" sz="1600" dirty="0">
                <a:latin typeface="+mj-ea"/>
                <a:ea typeface="+mj-ea"/>
              </a:rPr>
              <a:t> </a:t>
            </a:r>
            <a:r>
              <a:rPr lang="ja-JP" altLang="en-US" sz="1600" dirty="0">
                <a:latin typeface="+mj-ea"/>
                <a:ea typeface="+mj-ea"/>
              </a:rPr>
              <a:t>ｃｍ（</a:t>
            </a:r>
            <a:r>
              <a:rPr lang="en-US" altLang="ja-JP" sz="1600" dirty="0">
                <a:latin typeface="+mj-ea"/>
                <a:ea typeface="+mj-ea"/>
              </a:rPr>
              <a:t>14</a:t>
            </a:r>
            <a:r>
              <a:rPr lang="ja-JP" altLang="en-US" sz="1600" dirty="0">
                <a:latin typeface="+mj-ea"/>
                <a:ea typeface="+mj-ea"/>
              </a:rPr>
              <a:t>枚法は調整してください）</a:t>
            </a:r>
          </a:p>
        </p:txBody>
      </p:sp>
      <p:sp>
        <p:nvSpPr>
          <p:cNvPr id="24585" name="テキスト ボックス 31">
            <a:extLst>
              <a:ext uri="{FF2B5EF4-FFF2-40B4-BE49-F238E27FC236}">
                <a16:creationId xmlns:a16="http://schemas.microsoft.com/office/drawing/2014/main" id="{7948A556-7DD3-EA41-9D7D-785B4614DB1A}"/>
              </a:ext>
            </a:extLst>
          </p:cNvPr>
          <p:cNvSpPr txBox="1">
            <a:spLocks noChangeArrowheads="1"/>
          </p:cNvSpPr>
          <p:nvPr/>
        </p:nvSpPr>
        <p:spPr bwMode="auto">
          <a:xfrm>
            <a:off x="3538538" y="955675"/>
            <a:ext cx="2984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latin typeface="ＭＳ Ｐゴシック" panose="020B0600070205080204" pitchFamily="34" charset="-128"/>
              </a:rPr>
              <a:t>初診時：　　年　　月　　日</a:t>
            </a:r>
            <a:endParaRPr lang="ja-JP" altLang="en-US" sz="1800">
              <a:latin typeface="Arial" panose="020B0604020202020204" pitchFamily="34" charset="0"/>
            </a:endParaRPr>
          </a:p>
        </p:txBody>
      </p:sp>
      <p:sp>
        <p:nvSpPr>
          <p:cNvPr id="16" name="正方形/長方形 15">
            <a:extLst>
              <a:ext uri="{FF2B5EF4-FFF2-40B4-BE49-F238E27FC236}">
                <a16:creationId xmlns:a16="http://schemas.microsoft.com/office/drawing/2014/main" id="{D7D2F9DB-945A-0347-86C4-818DE34085EF}"/>
              </a:ext>
            </a:extLst>
          </p:cNvPr>
          <p:cNvSpPr/>
          <p:nvPr/>
        </p:nvSpPr>
        <p:spPr>
          <a:xfrm>
            <a:off x="3090863" y="3733800"/>
            <a:ext cx="4211637" cy="369888"/>
          </a:xfrm>
          <a:prstGeom prst="rect">
            <a:avLst/>
          </a:prstGeom>
        </p:spPr>
        <p:txBody>
          <a:bodyPr>
            <a:spAutoFit/>
          </a:bodyPr>
          <a:lstStyle/>
          <a:p>
            <a:pPr eaLnBrk="1" fontAlgn="auto" hangingPunct="1">
              <a:spcBef>
                <a:spcPts val="0"/>
              </a:spcBef>
              <a:spcAft>
                <a:spcPts val="0"/>
              </a:spcAft>
              <a:defRPr/>
            </a:pPr>
            <a:r>
              <a:rPr lang="ja-JP" altLang="en-US" dirty="0">
                <a:latin typeface="+mj-ea"/>
                <a:ea typeface="+mj-ea"/>
              </a:rPr>
              <a:t>メインテナンス時：　　　　年　　月　　日</a:t>
            </a:r>
          </a:p>
        </p:txBody>
      </p:sp>
      <p:sp>
        <p:nvSpPr>
          <p:cNvPr id="18" name="正方形/長方形 17">
            <a:extLst>
              <a:ext uri="{FF2B5EF4-FFF2-40B4-BE49-F238E27FC236}">
                <a16:creationId xmlns:a16="http://schemas.microsoft.com/office/drawing/2014/main" id="{C0788B8E-B64C-164E-AADF-B039D6DBF664}"/>
              </a:ext>
            </a:extLst>
          </p:cNvPr>
          <p:cNvSpPr/>
          <p:nvPr/>
        </p:nvSpPr>
        <p:spPr>
          <a:xfrm>
            <a:off x="579438" y="474663"/>
            <a:ext cx="1416050" cy="461962"/>
          </a:xfrm>
          <a:prstGeom prst="rect">
            <a:avLst/>
          </a:prstGeom>
        </p:spPr>
        <p:txBody>
          <a:bodyPr wrap="none">
            <a:spAutoFit/>
          </a:bodyPr>
          <a:lstStyle/>
          <a:p>
            <a:pPr eaLnBrk="1" fontAlgn="auto" hangingPunct="1">
              <a:spcBef>
                <a:spcPts val="0"/>
              </a:spcBef>
              <a:spcAft>
                <a:spcPts val="0"/>
              </a:spcAft>
              <a:defRPr/>
            </a:pPr>
            <a:r>
              <a:rPr lang="en-US" altLang="ja-JP" sz="2400" dirty="0">
                <a:latin typeface="+mj-ea"/>
                <a:ea typeface="ＭＳ Ｐゴシック" charset="-128"/>
              </a:rPr>
              <a:t>Ⅹ</a:t>
            </a:r>
            <a:r>
              <a:rPr lang="ja-JP" altLang="en-US" sz="2400" dirty="0">
                <a:latin typeface="+mj-ea"/>
                <a:ea typeface="ＭＳ Ｐゴシック" charset="-128"/>
              </a:rPr>
              <a:t>線写真</a:t>
            </a:r>
            <a:endParaRPr lang="en-US" altLang="ja-JP" sz="2400" dirty="0">
              <a:latin typeface="+mj-ea"/>
              <a:ea typeface="ＭＳ Ｐゴシック" charset="-128"/>
            </a:endParaRPr>
          </a:p>
        </p:txBody>
      </p:sp>
      <p:sp>
        <p:nvSpPr>
          <p:cNvPr id="2" name="正方形/長方形 10">
            <a:extLst>
              <a:ext uri="{FF2B5EF4-FFF2-40B4-BE49-F238E27FC236}">
                <a16:creationId xmlns:a16="http://schemas.microsoft.com/office/drawing/2014/main" id="{897C4965-65F1-2F3A-25C6-1A61F24FE0A3}"/>
              </a:ext>
            </a:extLst>
          </p:cNvPr>
          <p:cNvSpPr>
            <a:spLocks noChangeArrowheads="1"/>
          </p:cNvSpPr>
          <p:nvPr/>
        </p:nvSpPr>
        <p:spPr bwMode="auto">
          <a:xfrm>
            <a:off x="7450137" y="110684"/>
            <a:ext cx="2603500" cy="40011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2000" dirty="0">
                <a:latin typeface="ＭＳ Ｐゴシック" panose="020B0600070205080204" pitchFamily="34" charset="-128"/>
              </a:rPr>
              <a:t>症例番号：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正方形/長方形 27">
            <a:extLst>
              <a:ext uri="{FF2B5EF4-FFF2-40B4-BE49-F238E27FC236}">
                <a16:creationId xmlns:a16="http://schemas.microsoft.com/office/drawing/2014/main" id="{B8891B91-7B7B-9847-BE83-9A6DA4FFB578}"/>
              </a:ext>
            </a:extLst>
          </p:cNvPr>
          <p:cNvSpPr>
            <a:spLocks noChangeArrowheads="1"/>
          </p:cNvSpPr>
          <p:nvPr/>
        </p:nvSpPr>
        <p:spPr bwMode="auto">
          <a:xfrm>
            <a:off x="461963" y="2784475"/>
            <a:ext cx="2479675"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600">
                <a:solidFill>
                  <a:srgbClr val="00B0F0"/>
                </a:solidFill>
                <a:latin typeface="HGPｺﾞｼｯｸE" panose="020B0900000000000000" pitchFamily="34" charset="-128"/>
                <a:ea typeface="HGPｺﾞｼｯｸE" panose="020B0900000000000000" pitchFamily="34" charset="-128"/>
              </a:rPr>
              <a:t>外科処置は必要に応じて適宜スライドを追加して口腔内写真および説明を記載して下さい。</a:t>
            </a:r>
            <a:endParaRPr lang="en-US" altLang="ja-JP" sz="1600">
              <a:solidFill>
                <a:srgbClr val="00B0F0"/>
              </a:solidFill>
              <a:latin typeface="HGPｺﾞｼｯｸE" panose="020B0900000000000000" pitchFamily="34" charset="-128"/>
              <a:ea typeface="HGPｺﾞｼｯｸE" panose="020B0900000000000000" pitchFamily="34" charset="-128"/>
            </a:endParaRPr>
          </a:p>
        </p:txBody>
      </p:sp>
      <p:sp>
        <p:nvSpPr>
          <p:cNvPr id="4" name="正方形/長方形 3">
            <a:extLst>
              <a:ext uri="{FF2B5EF4-FFF2-40B4-BE49-F238E27FC236}">
                <a16:creationId xmlns:a16="http://schemas.microsoft.com/office/drawing/2014/main" id="{F05429F9-AA59-354E-9F82-1C1B078E73AB}"/>
              </a:ext>
            </a:extLst>
          </p:cNvPr>
          <p:cNvSpPr/>
          <p:nvPr/>
        </p:nvSpPr>
        <p:spPr>
          <a:xfrm>
            <a:off x="6929438" y="4429125"/>
            <a:ext cx="3214687" cy="21605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a:noFill/>
            </a:endParaRPr>
          </a:p>
        </p:txBody>
      </p:sp>
      <p:sp>
        <p:nvSpPr>
          <p:cNvPr id="5" name="正方形/長方形 4">
            <a:extLst>
              <a:ext uri="{FF2B5EF4-FFF2-40B4-BE49-F238E27FC236}">
                <a16:creationId xmlns:a16="http://schemas.microsoft.com/office/drawing/2014/main" id="{E7D108F5-EA62-5249-8233-E9F051246A04}"/>
              </a:ext>
            </a:extLst>
          </p:cNvPr>
          <p:cNvSpPr/>
          <p:nvPr/>
        </p:nvSpPr>
        <p:spPr>
          <a:xfrm>
            <a:off x="3571875" y="1571625"/>
            <a:ext cx="3214688" cy="21605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a:noFill/>
            </a:endParaRPr>
          </a:p>
        </p:txBody>
      </p:sp>
      <p:sp>
        <p:nvSpPr>
          <p:cNvPr id="6" name="正方形/長方形 5">
            <a:extLst>
              <a:ext uri="{FF2B5EF4-FFF2-40B4-BE49-F238E27FC236}">
                <a16:creationId xmlns:a16="http://schemas.microsoft.com/office/drawing/2014/main" id="{4B3E52C7-44C2-C346-84CB-DAA33D30CA9F}"/>
              </a:ext>
            </a:extLst>
          </p:cNvPr>
          <p:cNvSpPr/>
          <p:nvPr/>
        </p:nvSpPr>
        <p:spPr>
          <a:xfrm>
            <a:off x="6929438" y="1571625"/>
            <a:ext cx="3214687" cy="21605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a:noFill/>
            </a:endParaRPr>
          </a:p>
        </p:txBody>
      </p:sp>
      <p:sp>
        <p:nvSpPr>
          <p:cNvPr id="7" name="正方形/長方形 6">
            <a:extLst>
              <a:ext uri="{FF2B5EF4-FFF2-40B4-BE49-F238E27FC236}">
                <a16:creationId xmlns:a16="http://schemas.microsoft.com/office/drawing/2014/main" id="{1CCF7B7E-AFF3-E14F-9D60-AC7BA3E82D0A}"/>
              </a:ext>
            </a:extLst>
          </p:cNvPr>
          <p:cNvSpPr/>
          <p:nvPr/>
        </p:nvSpPr>
        <p:spPr>
          <a:xfrm>
            <a:off x="111125" y="1774825"/>
            <a:ext cx="3182938" cy="769938"/>
          </a:xfrm>
          <a:prstGeom prst="rect">
            <a:avLst/>
          </a:prstGeom>
        </p:spPr>
        <p:txBody>
          <a:bodyPr>
            <a:spAutoFit/>
          </a:bodyPr>
          <a:lstStyle/>
          <a:p>
            <a:pPr eaLnBrk="1" fontAlgn="auto" hangingPunct="1">
              <a:spcBef>
                <a:spcPts val="0"/>
              </a:spcBef>
              <a:spcAft>
                <a:spcPts val="0"/>
              </a:spcAft>
              <a:defRPr/>
            </a:pPr>
            <a:r>
              <a:rPr lang="ja-JP" altLang="en-US" sz="2400" b="1" dirty="0">
                <a:latin typeface="+mj-ea"/>
                <a:ea typeface="+mj-ea"/>
              </a:rPr>
              <a:t>　</a:t>
            </a:r>
            <a:r>
              <a:rPr lang="ja-JP" altLang="en-US" sz="2000" dirty="0">
                <a:latin typeface="+mj-ea"/>
                <a:ea typeface="+mj-ea"/>
              </a:rPr>
              <a:t>部位：</a:t>
            </a:r>
            <a:endParaRPr lang="en-US" altLang="ja-JP" sz="2000" dirty="0">
              <a:latin typeface="+mj-ea"/>
              <a:ea typeface="+mj-ea"/>
            </a:endParaRPr>
          </a:p>
          <a:p>
            <a:pPr eaLnBrk="1" fontAlgn="auto" hangingPunct="1">
              <a:spcBef>
                <a:spcPts val="0"/>
              </a:spcBef>
              <a:spcAft>
                <a:spcPts val="0"/>
              </a:spcAft>
              <a:defRPr/>
            </a:pPr>
            <a:r>
              <a:rPr lang="ja-JP" altLang="en-US" sz="2000" dirty="0">
                <a:latin typeface="+mj-ea"/>
                <a:ea typeface="+mj-ea"/>
              </a:rPr>
              <a:t>　術式：　　</a:t>
            </a:r>
          </a:p>
        </p:txBody>
      </p:sp>
      <p:sp>
        <p:nvSpPr>
          <p:cNvPr id="9" name="正方形/長方形 8">
            <a:extLst>
              <a:ext uri="{FF2B5EF4-FFF2-40B4-BE49-F238E27FC236}">
                <a16:creationId xmlns:a16="http://schemas.microsoft.com/office/drawing/2014/main" id="{CFD9244E-BDA7-6C47-831B-A46FE8F7273D}"/>
              </a:ext>
            </a:extLst>
          </p:cNvPr>
          <p:cNvSpPr/>
          <p:nvPr/>
        </p:nvSpPr>
        <p:spPr>
          <a:xfrm>
            <a:off x="214313" y="4429125"/>
            <a:ext cx="3214687" cy="21605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dirty="0">
              <a:noFill/>
            </a:endParaRPr>
          </a:p>
        </p:txBody>
      </p:sp>
      <p:sp>
        <p:nvSpPr>
          <p:cNvPr id="10" name="正方形/長方形 9">
            <a:extLst>
              <a:ext uri="{FF2B5EF4-FFF2-40B4-BE49-F238E27FC236}">
                <a16:creationId xmlns:a16="http://schemas.microsoft.com/office/drawing/2014/main" id="{39CD797B-F230-C34B-B4FF-6B7398DC9E49}"/>
              </a:ext>
            </a:extLst>
          </p:cNvPr>
          <p:cNvSpPr/>
          <p:nvPr/>
        </p:nvSpPr>
        <p:spPr>
          <a:xfrm>
            <a:off x="3595688" y="4429125"/>
            <a:ext cx="3214687" cy="21605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ja-JP" altLang="en-US">
              <a:noFill/>
            </a:endParaRPr>
          </a:p>
        </p:txBody>
      </p:sp>
      <p:sp>
        <p:nvSpPr>
          <p:cNvPr id="25608" name="正方形/長方形 10">
            <a:extLst>
              <a:ext uri="{FF2B5EF4-FFF2-40B4-BE49-F238E27FC236}">
                <a16:creationId xmlns:a16="http://schemas.microsoft.com/office/drawing/2014/main" id="{04DFACBE-65BB-3B46-B859-91C96B9787C3}"/>
              </a:ext>
            </a:extLst>
          </p:cNvPr>
          <p:cNvSpPr>
            <a:spLocks noChangeArrowheads="1"/>
          </p:cNvSpPr>
          <p:nvPr/>
        </p:nvSpPr>
        <p:spPr bwMode="auto">
          <a:xfrm>
            <a:off x="6929438" y="3987800"/>
            <a:ext cx="29924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t>術中：　　　　年　　　月　　　日</a:t>
            </a:r>
          </a:p>
        </p:txBody>
      </p:sp>
      <p:sp>
        <p:nvSpPr>
          <p:cNvPr id="25609" name="正方形/長方形 11">
            <a:extLst>
              <a:ext uri="{FF2B5EF4-FFF2-40B4-BE49-F238E27FC236}">
                <a16:creationId xmlns:a16="http://schemas.microsoft.com/office/drawing/2014/main" id="{3FA4C376-9AFC-EF46-8D67-6F1AA76599EB}"/>
              </a:ext>
            </a:extLst>
          </p:cNvPr>
          <p:cNvSpPr>
            <a:spLocks noChangeArrowheads="1"/>
          </p:cNvSpPr>
          <p:nvPr/>
        </p:nvSpPr>
        <p:spPr bwMode="auto">
          <a:xfrm>
            <a:off x="282575" y="3987800"/>
            <a:ext cx="28384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t>術中：　　　年　　　月　　　日</a:t>
            </a:r>
          </a:p>
        </p:txBody>
      </p:sp>
      <p:sp>
        <p:nvSpPr>
          <p:cNvPr id="25610" name="正方形/長方形 12">
            <a:extLst>
              <a:ext uri="{FF2B5EF4-FFF2-40B4-BE49-F238E27FC236}">
                <a16:creationId xmlns:a16="http://schemas.microsoft.com/office/drawing/2014/main" id="{C9D45423-591C-6441-89C3-241B911CD1F9}"/>
              </a:ext>
            </a:extLst>
          </p:cNvPr>
          <p:cNvSpPr>
            <a:spLocks noChangeArrowheads="1"/>
          </p:cNvSpPr>
          <p:nvPr/>
        </p:nvSpPr>
        <p:spPr bwMode="auto">
          <a:xfrm>
            <a:off x="3571875" y="1130300"/>
            <a:ext cx="29654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t>術中：　　　　年　　　月　　　日</a:t>
            </a:r>
          </a:p>
        </p:txBody>
      </p:sp>
      <p:sp>
        <p:nvSpPr>
          <p:cNvPr id="25611" name="正方形/長方形 18">
            <a:extLst>
              <a:ext uri="{FF2B5EF4-FFF2-40B4-BE49-F238E27FC236}">
                <a16:creationId xmlns:a16="http://schemas.microsoft.com/office/drawing/2014/main" id="{99657E9D-E3CF-E442-A2DE-838DEA2E5BA1}"/>
              </a:ext>
            </a:extLst>
          </p:cNvPr>
          <p:cNvSpPr>
            <a:spLocks noChangeArrowheads="1"/>
          </p:cNvSpPr>
          <p:nvPr/>
        </p:nvSpPr>
        <p:spPr bwMode="auto">
          <a:xfrm>
            <a:off x="7943850" y="5335588"/>
            <a:ext cx="14287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400"/>
              <a:t>口腔内写真</a:t>
            </a:r>
            <a:endParaRPr lang="en-US" altLang="ja-JP" sz="1400"/>
          </a:p>
        </p:txBody>
      </p:sp>
      <p:sp>
        <p:nvSpPr>
          <p:cNvPr id="25612" name="正方形/長方形 20">
            <a:extLst>
              <a:ext uri="{FF2B5EF4-FFF2-40B4-BE49-F238E27FC236}">
                <a16:creationId xmlns:a16="http://schemas.microsoft.com/office/drawing/2014/main" id="{015D2919-671D-9549-AC0D-54CF999FC3A5}"/>
              </a:ext>
            </a:extLst>
          </p:cNvPr>
          <p:cNvSpPr>
            <a:spLocks noChangeArrowheads="1"/>
          </p:cNvSpPr>
          <p:nvPr/>
        </p:nvSpPr>
        <p:spPr bwMode="auto">
          <a:xfrm>
            <a:off x="7858125" y="2478088"/>
            <a:ext cx="14287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400"/>
              <a:t>口腔内写真</a:t>
            </a:r>
            <a:endParaRPr lang="en-US" altLang="ja-JP" sz="1400"/>
          </a:p>
        </p:txBody>
      </p:sp>
      <p:sp>
        <p:nvSpPr>
          <p:cNvPr id="25613" name="正方形/長方形 12">
            <a:extLst>
              <a:ext uri="{FF2B5EF4-FFF2-40B4-BE49-F238E27FC236}">
                <a16:creationId xmlns:a16="http://schemas.microsoft.com/office/drawing/2014/main" id="{F33C993A-F440-3F45-BCFC-51DC3FBE76B6}"/>
              </a:ext>
            </a:extLst>
          </p:cNvPr>
          <p:cNvSpPr>
            <a:spLocks noChangeArrowheads="1"/>
          </p:cNvSpPr>
          <p:nvPr/>
        </p:nvSpPr>
        <p:spPr bwMode="auto">
          <a:xfrm>
            <a:off x="7053263" y="1204913"/>
            <a:ext cx="29654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t>術中：　　　　年　　　月　　　日</a:t>
            </a:r>
          </a:p>
        </p:txBody>
      </p:sp>
      <p:sp>
        <p:nvSpPr>
          <p:cNvPr id="25614" name="正方形/長方形 20">
            <a:extLst>
              <a:ext uri="{FF2B5EF4-FFF2-40B4-BE49-F238E27FC236}">
                <a16:creationId xmlns:a16="http://schemas.microsoft.com/office/drawing/2014/main" id="{777C934B-AD28-164B-AA97-5FD47D2AE051}"/>
              </a:ext>
            </a:extLst>
          </p:cNvPr>
          <p:cNvSpPr>
            <a:spLocks noChangeArrowheads="1"/>
          </p:cNvSpPr>
          <p:nvPr/>
        </p:nvSpPr>
        <p:spPr bwMode="auto">
          <a:xfrm>
            <a:off x="4549775" y="2476500"/>
            <a:ext cx="14287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400"/>
              <a:t>口腔内写真</a:t>
            </a:r>
            <a:endParaRPr lang="en-US" altLang="ja-JP" sz="1400"/>
          </a:p>
        </p:txBody>
      </p:sp>
      <p:sp>
        <p:nvSpPr>
          <p:cNvPr id="25615" name="正方形/長方形 11">
            <a:extLst>
              <a:ext uri="{FF2B5EF4-FFF2-40B4-BE49-F238E27FC236}">
                <a16:creationId xmlns:a16="http://schemas.microsoft.com/office/drawing/2014/main" id="{237777CD-90C0-5C4C-9020-5F20E38FB24C}"/>
              </a:ext>
            </a:extLst>
          </p:cNvPr>
          <p:cNvSpPr>
            <a:spLocks noChangeArrowheads="1"/>
          </p:cNvSpPr>
          <p:nvPr/>
        </p:nvSpPr>
        <p:spPr bwMode="auto">
          <a:xfrm>
            <a:off x="3759200" y="3956050"/>
            <a:ext cx="28400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800"/>
              <a:t>術中：　　　年　　　月　　　日</a:t>
            </a:r>
          </a:p>
        </p:txBody>
      </p:sp>
      <p:sp>
        <p:nvSpPr>
          <p:cNvPr id="25616" name="正方形/長方形 20">
            <a:extLst>
              <a:ext uri="{FF2B5EF4-FFF2-40B4-BE49-F238E27FC236}">
                <a16:creationId xmlns:a16="http://schemas.microsoft.com/office/drawing/2014/main" id="{64609A57-F328-054B-9D23-3008990F78DF}"/>
              </a:ext>
            </a:extLst>
          </p:cNvPr>
          <p:cNvSpPr>
            <a:spLocks noChangeArrowheads="1"/>
          </p:cNvSpPr>
          <p:nvPr/>
        </p:nvSpPr>
        <p:spPr bwMode="auto">
          <a:xfrm>
            <a:off x="1255713" y="5335588"/>
            <a:ext cx="11318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400"/>
              <a:t>口腔内写真</a:t>
            </a:r>
            <a:endParaRPr lang="en-US" altLang="ja-JP" sz="1400"/>
          </a:p>
        </p:txBody>
      </p:sp>
      <p:sp>
        <p:nvSpPr>
          <p:cNvPr id="25617" name="正方形/長方形 20">
            <a:extLst>
              <a:ext uri="{FF2B5EF4-FFF2-40B4-BE49-F238E27FC236}">
                <a16:creationId xmlns:a16="http://schemas.microsoft.com/office/drawing/2014/main" id="{CBCABF93-AEAF-C049-933A-3153386986B1}"/>
              </a:ext>
            </a:extLst>
          </p:cNvPr>
          <p:cNvSpPr>
            <a:spLocks noChangeArrowheads="1"/>
          </p:cNvSpPr>
          <p:nvPr/>
        </p:nvSpPr>
        <p:spPr bwMode="auto">
          <a:xfrm>
            <a:off x="4594225" y="5378450"/>
            <a:ext cx="11699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1400"/>
              <a:t>口腔内写真</a:t>
            </a:r>
            <a:endParaRPr lang="en-US" altLang="ja-JP" sz="1400"/>
          </a:p>
        </p:txBody>
      </p:sp>
      <p:sp>
        <p:nvSpPr>
          <p:cNvPr id="22" name="正方形/長方形 21">
            <a:extLst>
              <a:ext uri="{FF2B5EF4-FFF2-40B4-BE49-F238E27FC236}">
                <a16:creationId xmlns:a16="http://schemas.microsoft.com/office/drawing/2014/main" id="{26ED2CBD-6ACF-7F4D-A081-FD618A92DDB3}"/>
              </a:ext>
            </a:extLst>
          </p:cNvPr>
          <p:cNvSpPr/>
          <p:nvPr/>
        </p:nvSpPr>
        <p:spPr>
          <a:xfrm>
            <a:off x="579438" y="474663"/>
            <a:ext cx="1416050" cy="461962"/>
          </a:xfrm>
          <a:prstGeom prst="rect">
            <a:avLst/>
          </a:prstGeom>
        </p:spPr>
        <p:txBody>
          <a:bodyPr wrap="none">
            <a:spAutoFit/>
          </a:bodyPr>
          <a:lstStyle/>
          <a:p>
            <a:pPr eaLnBrk="1" fontAlgn="auto" hangingPunct="1">
              <a:spcBef>
                <a:spcPts val="0"/>
              </a:spcBef>
              <a:spcAft>
                <a:spcPts val="0"/>
              </a:spcAft>
              <a:defRPr/>
            </a:pPr>
            <a:r>
              <a:rPr lang="ja-JP" altLang="en-US" sz="2400" dirty="0">
                <a:latin typeface="+mj-ea"/>
                <a:ea typeface="ＭＳ Ｐゴシック" charset="-128"/>
              </a:rPr>
              <a:t>術中写真</a:t>
            </a:r>
            <a:endParaRPr lang="en-US" altLang="ja-JP" sz="2400" dirty="0">
              <a:latin typeface="+mj-ea"/>
              <a:ea typeface="ＭＳ Ｐゴシック" charset="-128"/>
            </a:endParaRPr>
          </a:p>
        </p:txBody>
      </p:sp>
      <p:sp>
        <p:nvSpPr>
          <p:cNvPr id="2" name="正方形/長方形 10">
            <a:extLst>
              <a:ext uri="{FF2B5EF4-FFF2-40B4-BE49-F238E27FC236}">
                <a16:creationId xmlns:a16="http://schemas.microsoft.com/office/drawing/2014/main" id="{D2912293-D807-71E7-6352-B5D865CF01F6}"/>
              </a:ext>
            </a:extLst>
          </p:cNvPr>
          <p:cNvSpPr>
            <a:spLocks noChangeArrowheads="1"/>
          </p:cNvSpPr>
          <p:nvPr/>
        </p:nvSpPr>
        <p:spPr bwMode="auto">
          <a:xfrm>
            <a:off x="7450137" y="110684"/>
            <a:ext cx="2603500" cy="40011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2000" dirty="0">
                <a:latin typeface="ＭＳ Ｐゴシック" panose="020B0600070205080204" pitchFamily="34" charset="-128"/>
              </a:rPr>
              <a:t>症例番号：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正方形/長方形 1">
            <a:extLst>
              <a:ext uri="{FF2B5EF4-FFF2-40B4-BE49-F238E27FC236}">
                <a16:creationId xmlns:a16="http://schemas.microsoft.com/office/drawing/2014/main" id="{F6960488-28D8-8644-B96F-DF662031273E}"/>
              </a:ext>
            </a:extLst>
          </p:cNvPr>
          <p:cNvSpPr>
            <a:spLocks noChangeArrowheads="1"/>
          </p:cNvSpPr>
          <p:nvPr/>
        </p:nvSpPr>
        <p:spPr bwMode="auto">
          <a:xfrm>
            <a:off x="419100" y="2836863"/>
            <a:ext cx="940435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2800">
                <a:solidFill>
                  <a:srgbClr val="00B0F0"/>
                </a:solidFill>
                <a:latin typeface="HGPｺﾞｼｯｸE" panose="020B0900000000000000" pitchFamily="34" charset="-128"/>
                <a:ea typeface="HGPｺﾞｼｯｸE" panose="020B0900000000000000" pitchFamily="34" charset="-128"/>
              </a:rPr>
              <a:t>追加したい口腔内写真やレントゲン写真があれば、スライドを増やして添付して下さい。</a:t>
            </a:r>
            <a:endParaRPr lang="en-US" altLang="ja-JP" sz="2800">
              <a:solidFill>
                <a:srgbClr val="00B0F0"/>
              </a:solidFill>
              <a:latin typeface="HGPｺﾞｼｯｸE" panose="020B0900000000000000" pitchFamily="34" charset="-128"/>
              <a:ea typeface="HGPｺﾞｼｯｸE" panose="020B0900000000000000" pitchFamily="34" charset="-128"/>
            </a:endParaRPr>
          </a:p>
          <a:p>
            <a:pPr eaLnBrk="1" hangingPunct="1">
              <a:spcBef>
                <a:spcPct val="0"/>
              </a:spcBef>
              <a:buFontTx/>
              <a:buNone/>
            </a:pPr>
            <a:r>
              <a:rPr lang="ja-JP" altLang="en-US" sz="2800">
                <a:solidFill>
                  <a:srgbClr val="00B0F0"/>
                </a:solidFill>
                <a:latin typeface="HGPｺﾞｼｯｸE" panose="020B0900000000000000" pitchFamily="34" charset="-128"/>
                <a:ea typeface="HGPｺﾞｼｯｸE" panose="020B0900000000000000" pitchFamily="34" charset="-128"/>
              </a:rPr>
              <a:t>適宜、追加した資料の説明を明記して下さい。</a:t>
            </a:r>
            <a:endParaRPr lang="en-US" altLang="ja-JP" sz="2800">
              <a:solidFill>
                <a:srgbClr val="00B0F0"/>
              </a:solidFill>
              <a:latin typeface="HGPｺﾞｼｯｸE" panose="020B0900000000000000" pitchFamily="34" charset="-128"/>
              <a:ea typeface="HGPｺﾞｼｯｸE" panose="020B0900000000000000" pitchFamily="34" charset="-128"/>
            </a:endParaRPr>
          </a:p>
        </p:txBody>
      </p:sp>
      <p:sp>
        <p:nvSpPr>
          <p:cNvPr id="2" name="正方形/長方形 10">
            <a:extLst>
              <a:ext uri="{FF2B5EF4-FFF2-40B4-BE49-F238E27FC236}">
                <a16:creationId xmlns:a16="http://schemas.microsoft.com/office/drawing/2014/main" id="{97823329-2E6F-2201-0F51-FD72D7B66AAC}"/>
              </a:ext>
            </a:extLst>
          </p:cNvPr>
          <p:cNvSpPr>
            <a:spLocks noChangeArrowheads="1"/>
          </p:cNvSpPr>
          <p:nvPr/>
        </p:nvSpPr>
        <p:spPr bwMode="auto">
          <a:xfrm>
            <a:off x="7450137" y="110684"/>
            <a:ext cx="2603500" cy="40011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ja-JP" altLang="en-US" sz="2000" dirty="0">
                <a:latin typeface="ＭＳ Ｐゴシック" panose="020B0600070205080204" pitchFamily="34" charset="-128"/>
              </a:rPr>
              <a:t>症例番号：　　　　</a:t>
            </a:r>
          </a:p>
        </p:txBody>
      </p:sp>
    </p:spTree>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テーマ">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1209</TotalTime>
  <Words>763</Words>
  <Application>Microsoft Office PowerPoint</Application>
  <PresentationFormat>35mm スライド</PresentationFormat>
  <Paragraphs>152</Paragraphs>
  <Slides>11</Slides>
  <Notes>2</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11</vt:i4>
      </vt:variant>
    </vt:vector>
  </HeadingPairs>
  <TitlesOfParts>
    <vt:vector size="17" baseType="lpstr">
      <vt:lpstr>HGPｺﾞｼｯｸE</vt:lpstr>
      <vt:lpstr>HGP創英角ﾎﾟｯﾌﾟ体</vt:lpstr>
      <vt:lpstr>ＭＳ Ｐゴシック</vt:lpstr>
      <vt:lpstr>Arial</vt:lpstr>
      <vt:lpstr>Calibri</vt:lpstr>
      <vt:lpstr>Office テーマ</vt:lpstr>
      <vt:lpstr>日本臨床歯周病学会　歯周インプラント指導医 「症例提出用テンプレート」　の使用法について</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Yasushi Furuichi</dc:creator>
  <cp:lastModifiedBy>星 るり子</cp:lastModifiedBy>
  <cp:revision>126</cp:revision>
  <cp:lastPrinted>2013-08-21T05:01:41Z</cp:lastPrinted>
  <dcterms:created xsi:type="dcterms:W3CDTF">2009-10-14T10:02:08Z</dcterms:created>
  <dcterms:modified xsi:type="dcterms:W3CDTF">2025-03-05T01:15:34Z</dcterms:modified>
</cp:coreProperties>
</file>