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85" r:id="rId2"/>
    <p:sldId id="256" r:id="rId3"/>
    <p:sldId id="281" r:id="rId4"/>
    <p:sldId id="282" r:id="rId5"/>
    <p:sldId id="283" r:id="rId6"/>
    <p:sldId id="284" r:id="rId7"/>
    <p:sldId id="258" r:id="rId8"/>
    <p:sldId id="268" r:id="rId9"/>
    <p:sldId id="271" r:id="rId10"/>
    <p:sldId id="262" r:id="rId11"/>
    <p:sldId id="263" r:id="rId12"/>
  </p:sldIdLst>
  <p:sldSz cx="10287000" cy="6858000" type="35mm"/>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44" autoAdjust="0"/>
    <p:restoredTop sz="94226"/>
  </p:normalViewPr>
  <p:slideViewPr>
    <p:cSldViewPr>
      <p:cViewPr varScale="1">
        <p:scale>
          <a:sx n="95" d="100"/>
          <a:sy n="95" d="100"/>
        </p:scale>
        <p:origin x="1116"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FFDFB39-83E0-9705-5FF0-81493E63A14A}"/>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5" name="Rectangle 3">
            <a:extLst>
              <a:ext uri="{FF2B5EF4-FFF2-40B4-BE49-F238E27FC236}">
                <a16:creationId xmlns:a16="http://schemas.microsoft.com/office/drawing/2014/main" id="{D7C78FCF-8187-4DCF-2CDC-18848EF62D49}"/>
              </a:ext>
            </a:extLst>
          </p:cNvPr>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150B2544-C806-1E4F-91E5-E92AD93FD48E}" type="datetimeFigureOut">
              <a:rPr lang="ja-JP" altLang="en-US"/>
              <a:pPr>
                <a:defRPr/>
              </a:pPr>
              <a:t>2026/1/17</a:t>
            </a:fld>
            <a:endParaRPr lang="ja-JP" altLang="en-US"/>
          </a:p>
        </p:txBody>
      </p:sp>
      <p:sp>
        <p:nvSpPr>
          <p:cNvPr id="28676" name="Rectangle 4">
            <a:extLst>
              <a:ext uri="{FF2B5EF4-FFF2-40B4-BE49-F238E27FC236}">
                <a16:creationId xmlns:a16="http://schemas.microsoft.com/office/drawing/2014/main" id="{D68C9C67-AC9A-E77B-339C-4752286071A2}"/>
              </a:ext>
            </a:extLst>
          </p:cNvPr>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7" name="Rectangle 5">
            <a:extLst>
              <a:ext uri="{FF2B5EF4-FFF2-40B4-BE49-F238E27FC236}">
                <a16:creationId xmlns:a16="http://schemas.microsoft.com/office/drawing/2014/main" id="{4854F598-A919-2D9B-3BD0-742667B4C037}"/>
              </a:ext>
            </a:extLst>
          </p:cNvPr>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a typeface="ＭＳ Ｐゴシック" panose="020B0600070205080204" pitchFamily="50" charset="-128"/>
              </a:defRPr>
            </a:lvl1pPr>
          </a:lstStyle>
          <a:p>
            <a:pPr>
              <a:defRPr/>
            </a:pPr>
            <a:fld id="{D3E18242-6B68-5344-A531-17F52CEF3D2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B49D973C-83B2-4071-A126-7EF59C2E0A91}"/>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a:extLst>
              <a:ext uri="{FF2B5EF4-FFF2-40B4-BE49-F238E27FC236}">
                <a16:creationId xmlns:a16="http://schemas.microsoft.com/office/drawing/2014/main" id="{E157FED2-06F3-C6FC-6FE8-0EFC9FF1F274}"/>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D7663251-19BC-5245-84A0-478CA6665E26}" type="datetimeFigureOut">
              <a:rPr lang="ja-JP" altLang="en-US"/>
              <a:pPr>
                <a:defRPr/>
              </a:pPr>
              <a:t>2026/1/17</a:t>
            </a:fld>
            <a:endParaRPr lang="ja-JP" altLang="en-US"/>
          </a:p>
        </p:txBody>
      </p:sp>
      <p:sp>
        <p:nvSpPr>
          <p:cNvPr id="4" name="スライド イメージ プレースホルダ 3">
            <a:extLst>
              <a:ext uri="{FF2B5EF4-FFF2-40B4-BE49-F238E27FC236}">
                <a16:creationId xmlns:a16="http://schemas.microsoft.com/office/drawing/2014/main" id="{CA2D068B-B89B-A9C7-0180-6032263792D7}"/>
              </a:ext>
            </a:extLst>
          </p:cNvPr>
          <p:cNvSpPr>
            <a:spLocks noGrp="1" noRot="1" noChangeAspect="1"/>
          </p:cNvSpPr>
          <p:nvPr>
            <p:ph type="sldImg" idx="2"/>
          </p:nvPr>
        </p:nvSpPr>
        <p:spPr>
          <a:xfrm>
            <a:off x="593725" y="739775"/>
            <a:ext cx="55483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77787C00-5900-D715-1909-F633E7E38CCE}"/>
              </a:ext>
            </a:extLst>
          </p:cNvPr>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71C31370-058A-5E33-04FC-08112087D648}"/>
              </a:ext>
            </a:extLst>
          </p:cNvPr>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2FCDB1B4-B4D1-EAC3-4C2A-E2E4AF8AB087}"/>
              </a:ext>
            </a:extLst>
          </p:cNvPr>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ea typeface="ＭＳ Ｐゴシック" panose="020B0600070205080204" pitchFamily="50" charset="-128"/>
              </a:defRPr>
            </a:lvl1pPr>
          </a:lstStyle>
          <a:p>
            <a:pPr>
              <a:defRPr/>
            </a:pPr>
            <a:fld id="{8F9D020D-4B0B-EF45-B91E-C8EAAE28C71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 1">
            <a:extLst>
              <a:ext uri="{FF2B5EF4-FFF2-40B4-BE49-F238E27FC236}">
                <a16:creationId xmlns:a16="http://schemas.microsoft.com/office/drawing/2014/main" id="{DA5E0103-E622-4414-7E04-7CED2EF685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 2">
            <a:extLst>
              <a:ext uri="{FF2B5EF4-FFF2-40B4-BE49-F238E27FC236}">
                <a16:creationId xmlns:a16="http://schemas.microsoft.com/office/drawing/2014/main" id="{E424BCB9-BDEB-338A-CA30-666B49B750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6148" name="スライド番号プレースホルダ 3">
            <a:extLst>
              <a:ext uri="{FF2B5EF4-FFF2-40B4-BE49-F238E27FC236}">
                <a16:creationId xmlns:a16="http://schemas.microsoft.com/office/drawing/2014/main" id="{082FE282-1069-F028-2A81-EDFEE498EB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21DCEF02-64DA-F545-BDA7-24C10C6CE8FF}" type="slidenum">
              <a:rPr lang="ja-JP" altLang="en-US"/>
              <a:pPr>
                <a:spcBef>
                  <a:spcPct val="0"/>
                </a:spcBef>
              </a:pPr>
              <a:t>2</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 1">
            <a:extLst>
              <a:ext uri="{FF2B5EF4-FFF2-40B4-BE49-F238E27FC236}">
                <a16:creationId xmlns:a16="http://schemas.microsoft.com/office/drawing/2014/main" id="{95DDA4D2-172A-7DF2-65AB-8F6A37EF56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 2">
            <a:extLst>
              <a:ext uri="{FF2B5EF4-FFF2-40B4-BE49-F238E27FC236}">
                <a16:creationId xmlns:a16="http://schemas.microsoft.com/office/drawing/2014/main" id="{7D58329B-A937-8402-114B-BEA35CF96B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5364" name="スライド番号プレースホルダ 3">
            <a:extLst>
              <a:ext uri="{FF2B5EF4-FFF2-40B4-BE49-F238E27FC236}">
                <a16:creationId xmlns:a16="http://schemas.microsoft.com/office/drawing/2014/main" id="{1D7DF09C-EA72-AA15-DA14-8A84897C36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4DE2CBF8-4ED7-EB44-9E35-16E5203134CE}" type="slidenum">
              <a:rPr lang="ja-JP" altLang="en-US"/>
              <a:pPr>
                <a:spcBef>
                  <a:spcPct val="0"/>
                </a:spcBef>
              </a:pPr>
              <a:t>10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71525" y="2130426"/>
            <a:ext cx="874395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402CB7F9-EF7B-051B-0AAD-BB9B9BAC62B2}"/>
              </a:ext>
            </a:extLst>
          </p:cNvPr>
          <p:cNvSpPr>
            <a:spLocks noGrp="1"/>
          </p:cNvSpPr>
          <p:nvPr>
            <p:ph type="dt" sz="half" idx="10"/>
          </p:nvPr>
        </p:nvSpPr>
        <p:spPr/>
        <p:txBody>
          <a:bodyPr/>
          <a:lstStyle>
            <a:lvl1pPr>
              <a:defRPr/>
            </a:lvl1pPr>
          </a:lstStyle>
          <a:p>
            <a:pPr>
              <a:defRPr/>
            </a:pPr>
            <a:fld id="{C70CD61D-EE5C-674B-977A-6FBD855CFA55}" type="datetime1">
              <a:rPr lang="ja-JP" altLang="en-US"/>
              <a:pPr>
                <a:defRPr/>
              </a:pPr>
              <a:t>2026/1/17</a:t>
            </a:fld>
            <a:endParaRPr lang="ja-JP" altLang="en-US"/>
          </a:p>
        </p:txBody>
      </p:sp>
      <p:sp>
        <p:nvSpPr>
          <p:cNvPr id="5" name="フッター プレースホルダ 4">
            <a:extLst>
              <a:ext uri="{FF2B5EF4-FFF2-40B4-BE49-F238E27FC236}">
                <a16:creationId xmlns:a16="http://schemas.microsoft.com/office/drawing/2014/main" id="{E1DFDF99-125D-9579-3375-A9FEE7F8667A}"/>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3EC4F391-E040-2543-6821-782B06FF224B}"/>
              </a:ext>
            </a:extLst>
          </p:cNvPr>
          <p:cNvSpPr>
            <a:spLocks noGrp="1"/>
          </p:cNvSpPr>
          <p:nvPr>
            <p:ph type="sldNum" sz="quarter" idx="12"/>
          </p:nvPr>
        </p:nvSpPr>
        <p:spPr/>
        <p:txBody>
          <a:bodyPr/>
          <a:lstStyle>
            <a:lvl1pPr>
              <a:defRPr/>
            </a:lvl1pPr>
          </a:lstStyle>
          <a:p>
            <a:pPr>
              <a:defRPr/>
            </a:pPr>
            <a:fld id="{3FADE9AF-1FFB-3144-A17B-50077D907E82}" type="slidenum">
              <a:rPr lang="ja-JP" altLang="en-US"/>
              <a:pPr>
                <a:defRPr/>
              </a:pPr>
              <a:t>‹#›</a:t>
            </a:fld>
            <a:endParaRPr lang="ja-JP" altLang="en-US"/>
          </a:p>
        </p:txBody>
      </p:sp>
    </p:spTree>
    <p:extLst>
      <p:ext uri="{BB962C8B-B14F-4D97-AF65-F5344CB8AC3E}">
        <p14:creationId xmlns:p14="http://schemas.microsoft.com/office/powerpoint/2010/main" val="146484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109427D-4F17-0E6A-0458-400739031FA8}"/>
              </a:ext>
            </a:extLst>
          </p:cNvPr>
          <p:cNvSpPr>
            <a:spLocks noGrp="1"/>
          </p:cNvSpPr>
          <p:nvPr>
            <p:ph type="dt" sz="half" idx="10"/>
          </p:nvPr>
        </p:nvSpPr>
        <p:spPr/>
        <p:txBody>
          <a:bodyPr/>
          <a:lstStyle>
            <a:lvl1pPr>
              <a:defRPr/>
            </a:lvl1pPr>
          </a:lstStyle>
          <a:p>
            <a:pPr>
              <a:defRPr/>
            </a:pPr>
            <a:fld id="{7B8E0F59-23EA-7446-BC14-03D94D103E2F}" type="datetime1">
              <a:rPr lang="ja-JP" altLang="en-US"/>
              <a:pPr>
                <a:defRPr/>
              </a:pPr>
              <a:t>2026/1/17</a:t>
            </a:fld>
            <a:endParaRPr lang="ja-JP" altLang="en-US"/>
          </a:p>
        </p:txBody>
      </p:sp>
      <p:sp>
        <p:nvSpPr>
          <p:cNvPr id="5" name="フッター プレースホルダ 4">
            <a:extLst>
              <a:ext uri="{FF2B5EF4-FFF2-40B4-BE49-F238E27FC236}">
                <a16:creationId xmlns:a16="http://schemas.microsoft.com/office/drawing/2014/main" id="{43A83D65-2836-9DE0-E4CE-67670DC6275E}"/>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6702295E-BEAE-18FA-4CB9-0C4DBF085266}"/>
              </a:ext>
            </a:extLst>
          </p:cNvPr>
          <p:cNvSpPr>
            <a:spLocks noGrp="1"/>
          </p:cNvSpPr>
          <p:nvPr>
            <p:ph type="sldNum" sz="quarter" idx="12"/>
          </p:nvPr>
        </p:nvSpPr>
        <p:spPr/>
        <p:txBody>
          <a:bodyPr/>
          <a:lstStyle>
            <a:lvl1pPr>
              <a:defRPr/>
            </a:lvl1pPr>
          </a:lstStyle>
          <a:p>
            <a:pPr>
              <a:defRPr/>
            </a:pPr>
            <a:fld id="{D4B22E37-98A9-F445-BDA5-18353DF97167}" type="slidenum">
              <a:rPr lang="ja-JP" altLang="en-US"/>
              <a:pPr>
                <a:defRPr/>
              </a:pPr>
              <a:t>‹#›</a:t>
            </a:fld>
            <a:endParaRPr lang="ja-JP" altLang="en-US"/>
          </a:p>
        </p:txBody>
      </p:sp>
    </p:spTree>
    <p:extLst>
      <p:ext uri="{BB962C8B-B14F-4D97-AF65-F5344CB8AC3E}">
        <p14:creationId xmlns:p14="http://schemas.microsoft.com/office/powerpoint/2010/main" val="236032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390335" y="274639"/>
            <a:ext cx="2603897"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78644" y="274639"/>
            <a:ext cx="7640241"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484C1E4-0D0B-2017-D12C-FC4E2AFFC57E}"/>
              </a:ext>
            </a:extLst>
          </p:cNvPr>
          <p:cNvSpPr>
            <a:spLocks noGrp="1"/>
          </p:cNvSpPr>
          <p:nvPr>
            <p:ph type="dt" sz="half" idx="10"/>
          </p:nvPr>
        </p:nvSpPr>
        <p:spPr/>
        <p:txBody>
          <a:bodyPr/>
          <a:lstStyle>
            <a:lvl1pPr>
              <a:defRPr/>
            </a:lvl1pPr>
          </a:lstStyle>
          <a:p>
            <a:pPr>
              <a:defRPr/>
            </a:pPr>
            <a:fld id="{067A4CF4-856F-9846-BDA8-C7EAE686D4DE}" type="datetime1">
              <a:rPr lang="ja-JP" altLang="en-US"/>
              <a:pPr>
                <a:defRPr/>
              </a:pPr>
              <a:t>2026/1/17</a:t>
            </a:fld>
            <a:endParaRPr lang="ja-JP" altLang="en-US"/>
          </a:p>
        </p:txBody>
      </p:sp>
      <p:sp>
        <p:nvSpPr>
          <p:cNvPr id="5" name="フッター プレースホルダ 4">
            <a:extLst>
              <a:ext uri="{FF2B5EF4-FFF2-40B4-BE49-F238E27FC236}">
                <a16:creationId xmlns:a16="http://schemas.microsoft.com/office/drawing/2014/main" id="{34E1E88F-83FD-E236-881C-6D7C6119CBC2}"/>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4FB50A7C-C960-C188-C63D-C264EDC5C938}"/>
              </a:ext>
            </a:extLst>
          </p:cNvPr>
          <p:cNvSpPr>
            <a:spLocks noGrp="1"/>
          </p:cNvSpPr>
          <p:nvPr>
            <p:ph type="sldNum" sz="quarter" idx="12"/>
          </p:nvPr>
        </p:nvSpPr>
        <p:spPr/>
        <p:txBody>
          <a:bodyPr/>
          <a:lstStyle>
            <a:lvl1pPr>
              <a:defRPr/>
            </a:lvl1pPr>
          </a:lstStyle>
          <a:p>
            <a:pPr>
              <a:defRPr/>
            </a:pPr>
            <a:fld id="{73DCE32B-157F-9148-908A-38334139160E}" type="slidenum">
              <a:rPr lang="ja-JP" altLang="en-US"/>
              <a:pPr>
                <a:defRPr/>
              </a:pPr>
              <a:t>‹#›</a:t>
            </a:fld>
            <a:endParaRPr lang="ja-JP" altLang="en-US"/>
          </a:p>
        </p:txBody>
      </p:sp>
    </p:spTree>
    <p:extLst>
      <p:ext uri="{BB962C8B-B14F-4D97-AF65-F5344CB8AC3E}">
        <p14:creationId xmlns:p14="http://schemas.microsoft.com/office/powerpoint/2010/main" val="1943357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F66B2A3-FADB-1622-56B0-F291E5D600E8}"/>
              </a:ext>
            </a:extLst>
          </p:cNvPr>
          <p:cNvSpPr>
            <a:spLocks noGrp="1"/>
          </p:cNvSpPr>
          <p:nvPr>
            <p:ph type="dt" sz="half" idx="10"/>
          </p:nvPr>
        </p:nvSpPr>
        <p:spPr/>
        <p:txBody>
          <a:bodyPr/>
          <a:lstStyle>
            <a:lvl1pPr>
              <a:defRPr/>
            </a:lvl1pPr>
          </a:lstStyle>
          <a:p>
            <a:pPr>
              <a:defRPr/>
            </a:pPr>
            <a:fld id="{011138F1-518E-C84E-A254-F89A260F6D90}" type="datetime1">
              <a:rPr lang="ja-JP" altLang="en-US"/>
              <a:pPr>
                <a:defRPr/>
              </a:pPr>
              <a:t>2026/1/17</a:t>
            </a:fld>
            <a:endParaRPr lang="ja-JP" altLang="en-US"/>
          </a:p>
        </p:txBody>
      </p:sp>
      <p:sp>
        <p:nvSpPr>
          <p:cNvPr id="5" name="フッター プレースホルダ 4">
            <a:extLst>
              <a:ext uri="{FF2B5EF4-FFF2-40B4-BE49-F238E27FC236}">
                <a16:creationId xmlns:a16="http://schemas.microsoft.com/office/drawing/2014/main" id="{ECC45794-EBAF-4515-02D1-982A96514C10}"/>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EE021EC4-C71C-4902-0ACD-6828505E2DF8}"/>
              </a:ext>
            </a:extLst>
          </p:cNvPr>
          <p:cNvSpPr>
            <a:spLocks noGrp="1"/>
          </p:cNvSpPr>
          <p:nvPr>
            <p:ph type="sldNum" sz="quarter" idx="12"/>
          </p:nvPr>
        </p:nvSpPr>
        <p:spPr/>
        <p:txBody>
          <a:bodyPr/>
          <a:lstStyle>
            <a:lvl1pPr>
              <a:defRPr/>
            </a:lvl1pPr>
          </a:lstStyle>
          <a:p>
            <a:pPr>
              <a:defRPr/>
            </a:pPr>
            <a:fld id="{489784BE-C93C-1943-B4C7-A932E0186129}" type="slidenum">
              <a:rPr lang="ja-JP" altLang="en-US"/>
              <a:pPr>
                <a:defRPr/>
              </a:pPr>
              <a:t>‹#›</a:t>
            </a:fld>
            <a:endParaRPr lang="ja-JP" altLang="en-US"/>
          </a:p>
        </p:txBody>
      </p:sp>
    </p:spTree>
    <p:extLst>
      <p:ext uri="{BB962C8B-B14F-4D97-AF65-F5344CB8AC3E}">
        <p14:creationId xmlns:p14="http://schemas.microsoft.com/office/powerpoint/2010/main" val="1971539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2602" y="4406901"/>
            <a:ext cx="874395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6399EC7-7AF6-CF25-32A9-89CE3B23D0DA}"/>
              </a:ext>
            </a:extLst>
          </p:cNvPr>
          <p:cNvSpPr>
            <a:spLocks noGrp="1"/>
          </p:cNvSpPr>
          <p:nvPr>
            <p:ph type="dt" sz="half" idx="10"/>
          </p:nvPr>
        </p:nvSpPr>
        <p:spPr/>
        <p:txBody>
          <a:bodyPr/>
          <a:lstStyle>
            <a:lvl1pPr>
              <a:defRPr/>
            </a:lvl1pPr>
          </a:lstStyle>
          <a:p>
            <a:pPr>
              <a:defRPr/>
            </a:pPr>
            <a:fld id="{557D7EB4-62C6-ED4E-BE9F-38B9A43D0DD2}" type="datetime1">
              <a:rPr lang="ja-JP" altLang="en-US"/>
              <a:pPr>
                <a:defRPr/>
              </a:pPr>
              <a:t>2026/1/17</a:t>
            </a:fld>
            <a:endParaRPr lang="ja-JP" altLang="en-US"/>
          </a:p>
        </p:txBody>
      </p:sp>
      <p:sp>
        <p:nvSpPr>
          <p:cNvPr id="5" name="フッター プレースホルダ 4">
            <a:extLst>
              <a:ext uri="{FF2B5EF4-FFF2-40B4-BE49-F238E27FC236}">
                <a16:creationId xmlns:a16="http://schemas.microsoft.com/office/drawing/2014/main" id="{6D109515-EAA0-9502-135C-A81C64C509B2}"/>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51C065C1-6193-4A80-D278-EEDE5FC84CE9}"/>
              </a:ext>
            </a:extLst>
          </p:cNvPr>
          <p:cNvSpPr>
            <a:spLocks noGrp="1"/>
          </p:cNvSpPr>
          <p:nvPr>
            <p:ph type="sldNum" sz="quarter" idx="12"/>
          </p:nvPr>
        </p:nvSpPr>
        <p:spPr/>
        <p:txBody>
          <a:bodyPr/>
          <a:lstStyle>
            <a:lvl1pPr>
              <a:defRPr/>
            </a:lvl1pPr>
          </a:lstStyle>
          <a:p>
            <a:pPr>
              <a:defRPr/>
            </a:pPr>
            <a:fld id="{48CEC07F-A1B5-6C43-B4AC-7CF7EC5FD28C}" type="slidenum">
              <a:rPr lang="ja-JP" altLang="en-US"/>
              <a:pPr>
                <a:defRPr/>
              </a:pPr>
              <a:t>‹#›</a:t>
            </a:fld>
            <a:endParaRPr lang="ja-JP" altLang="en-US"/>
          </a:p>
        </p:txBody>
      </p:sp>
    </p:spTree>
    <p:extLst>
      <p:ext uri="{BB962C8B-B14F-4D97-AF65-F5344CB8AC3E}">
        <p14:creationId xmlns:p14="http://schemas.microsoft.com/office/powerpoint/2010/main" val="604744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78644"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872162"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B67C0CB6-C22E-72AC-22BD-9A73502E2C93}"/>
              </a:ext>
            </a:extLst>
          </p:cNvPr>
          <p:cNvSpPr>
            <a:spLocks noGrp="1"/>
          </p:cNvSpPr>
          <p:nvPr>
            <p:ph type="dt" sz="half" idx="10"/>
          </p:nvPr>
        </p:nvSpPr>
        <p:spPr/>
        <p:txBody>
          <a:bodyPr/>
          <a:lstStyle>
            <a:lvl1pPr>
              <a:defRPr/>
            </a:lvl1pPr>
          </a:lstStyle>
          <a:p>
            <a:pPr>
              <a:defRPr/>
            </a:pPr>
            <a:fld id="{D365417D-8879-7446-B931-B627D3944310}" type="datetime1">
              <a:rPr lang="ja-JP" altLang="en-US"/>
              <a:pPr>
                <a:defRPr/>
              </a:pPr>
              <a:t>2026/1/17</a:t>
            </a:fld>
            <a:endParaRPr lang="ja-JP" altLang="en-US"/>
          </a:p>
        </p:txBody>
      </p:sp>
      <p:sp>
        <p:nvSpPr>
          <p:cNvPr id="6" name="フッター プレースホルダ 4">
            <a:extLst>
              <a:ext uri="{FF2B5EF4-FFF2-40B4-BE49-F238E27FC236}">
                <a16:creationId xmlns:a16="http://schemas.microsoft.com/office/drawing/2014/main" id="{CC7D5A28-898F-A4E0-8A52-61CECB95E975}"/>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419281D0-8893-CE0C-08F6-C7A4D4F44CD2}"/>
              </a:ext>
            </a:extLst>
          </p:cNvPr>
          <p:cNvSpPr>
            <a:spLocks noGrp="1"/>
          </p:cNvSpPr>
          <p:nvPr>
            <p:ph type="sldNum" sz="quarter" idx="12"/>
          </p:nvPr>
        </p:nvSpPr>
        <p:spPr/>
        <p:txBody>
          <a:bodyPr/>
          <a:lstStyle>
            <a:lvl1pPr>
              <a:defRPr/>
            </a:lvl1pPr>
          </a:lstStyle>
          <a:p>
            <a:pPr>
              <a:defRPr/>
            </a:pPr>
            <a:fld id="{10C98DCC-A711-4947-A2E6-576D50E21EF3}" type="slidenum">
              <a:rPr lang="ja-JP" altLang="en-US"/>
              <a:pPr>
                <a:defRPr/>
              </a:pPr>
              <a:t>‹#›</a:t>
            </a:fld>
            <a:endParaRPr lang="ja-JP" altLang="en-US"/>
          </a:p>
        </p:txBody>
      </p:sp>
    </p:spTree>
    <p:extLst>
      <p:ext uri="{BB962C8B-B14F-4D97-AF65-F5344CB8AC3E}">
        <p14:creationId xmlns:p14="http://schemas.microsoft.com/office/powerpoint/2010/main" val="1976635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361668CB-6C75-F8D7-FC39-A1BB23C6BF92}"/>
              </a:ext>
            </a:extLst>
          </p:cNvPr>
          <p:cNvSpPr>
            <a:spLocks noGrp="1"/>
          </p:cNvSpPr>
          <p:nvPr>
            <p:ph type="dt" sz="half" idx="10"/>
          </p:nvPr>
        </p:nvSpPr>
        <p:spPr/>
        <p:txBody>
          <a:bodyPr/>
          <a:lstStyle>
            <a:lvl1pPr>
              <a:defRPr/>
            </a:lvl1pPr>
          </a:lstStyle>
          <a:p>
            <a:pPr>
              <a:defRPr/>
            </a:pPr>
            <a:fld id="{4EE374D2-6E96-DE41-B66F-AF2D11B1280D}" type="datetime1">
              <a:rPr lang="ja-JP" altLang="en-US"/>
              <a:pPr>
                <a:defRPr/>
              </a:pPr>
              <a:t>2026/1/17</a:t>
            </a:fld>
            <a:endParaRPr lang="ja-JP" altLang="en-US"/>
          </a:p>
        </p:txBody>
      </p:sp>
      <p:sp>
        <p:nvSpPr>
          <p:cNvPr id="8" name="フッター プレースホルダ 4">
            <a:extLst>
              <a:ext uri="{FF2B5EF4-FFF2-40B4-BE49-F238E27FC236}">
                <a16:creationId xmlns:a16="http://schemas.microsoft.com/office/drawing/2014/main" id="{4B1FFA77-987C-00AF-1E5C-252EEF733455}"/>
              </a:ext>
            </a:extLst>
          </p:cNvPr>
          <p:cNvSpPr>
            <a:spLocks noGrp="1"/>
          </p:cNvSpPr>
          <p:nvPr>
            <p:ph type="ftr" sz="quarter" idx="11"/>
          </p:nvPr>
        </p:nvSpPr>
        <p:spPr/>
        <p:txBody>
          <a:bodyPr/>
          <a:lstStyle>
            <a:lvl1pPr>
              <a:defRPr/>
            </a:lvl1pPr>
          </a:lstStyle>
          <a:p>
            <a:pPr>
              <a:defRPr/>
            </a:pPr>
            <a:r>
              <a:rPr lang="ja-JP" altLang="en-US"/>
              <a:t>申請者：○○○○</a:t>
            </a:r>
          </a:p>
        </p:txBody>
      </p:sp>
      <p:sp>
        <p:nvSpPr>
          <p:cNvPr id="9" name="スライド番号プレースホルダ 5">
            <a:extLst>
              <a:ext uri="{FF2B5EF4-FFF2-40B4-BE49-F238E27FC236}">
                <a16:creationId xmlns:a16="http://schemas.microsoft.com/office/drawing/2014/main" id="{61042135-43EF-7D4C-CBE7-48C31CF53F88}"/>
              </a:ext>
            </a:extLst>
          </p:cNvPr>
          <p:cNvSpPr>
            <a:spLocks noGrp="1"/>
          </p:cNvSpPr>
          <p:nvPr>
            <p:ph type="sldNum" sz="quarter" idx="12"/>
          </p:nvPr>
        </p:nvSpPr>
        <p:spPr/>
        <p:txBody>
          <a:bodyPr/>
          <a:lstStyle>
            <a:lvl1pPr>
              <a:defRPr/>
            </a:lvl1pPr>
          </a:lstStyle>
          <a:p>
            <a:pPr>
              <a:defRPr/>
            </a:pPr>
            <a:fld id="{88FF356B-2DA1-5F41-9184-471F2F5D3382}" type="slidenum">
              <a:rPr lang="ja-JP" altLang="en-US"/>
              <a:pPr>
                <a:defRPr/>
              </a:pPr>
              <a:t>‹#›</a:t>
            </a:fld>
            <a:endParaRPr lang="ja-JP" altLang="en-US"/>
          </a:p>
        </p:txBody>
      </p:sp>
    </p:spTree>
    <p:extLst>
      <p:ext uri="{BB962C8B-B14F-4D97-AF65-F5344CB8AC3E}">
        <p14:creationId xmlns:p14="http://schemas.microsoft.com/office/powerpoint/2010/main" val="2354753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277E712E-3F81-4783-A617-6FC6D2B7F31F}"/>
              </a:ext>
            </a:extLst>
          </p:cNvPr>
          <p:cNvSpPr>
            <a:spLocks noGrp="1"/>
          </p:cNvSpPr>
          <p:nvPr>
            <p:ph type="dt" sz="half" idx="10"/>
          </p:nvPr>
        </p:nvSpPr>
        <p:spPr/>
        <p:txBody>
          <a:bodyPr/>
          <a:lstStyle>
            <a:lvl1pPr>
              <a:defRPr/>
            </a:lvl1pPr>
          </a:lstStyle>
          <a:p>
            <a:pPr>
              <a:defRPr/>
            </a:pPr>
            <a:fld id="{726E7430-8F31-A746-A615-7A07AA5FD8A9}" type="datetime1">
              <a:rPr lang="ja-JP" altLang="en-US"/>
              <a:pPr>
                <a:defRPr/>
              </a:pPr>
              <a:t>2026/1/17</a:t>
            </a:fld>
            <a:endParaRPr lang="ja-JP" altLang="en-US"/>
          </a:p>
        </p:txBody>
      </p:sp>
      <p:sp>
        <p:nvSpPr>
          <p:cNvPr id="4" name="フッター プレースホルダ 4">
            <a:extLst>
              <a:ext uri="{FF2B5EF4-FFF2-40B4-BE49-F238E27FC236}">
                <a16:creationId xmlns:a16="http://schemas.microsoft.com/office/drawing/2014/main" id="{D45C44D9-C189-27D5-E50B-28029B38FED5}"/>
              </a:ext>
            </a:extLst>
          </p:cNvPr>
          <p:cNvSpPr>
            <a:spLocks noGrp="1"/>
          </p:cNvSpPr>
          <p:nvPr>
            <p:ph type="ftr" sz="quarter" idx="11"/>
          </p:nvPr>
        </p:nvSpPr>
        <p:spPr/>
        <p:txBody>
          <a:bodyPr/>
          <a:lstStyle>
            <a:lvl1pPr>
              <a:defRPr/>
            </a:lvl1pPr>
          </a:lstStyle>
          <a:p>
            <a:pPr>
              <a:defRPr/>
            </a:pPr>
            <a:r>
              <a:rPr lang="ja-JP" altLang="en-US"/>
              <a:t>申請者：○○○○</a:t>
            </a:r>
          </a:p>
        </p:txBody>
      </p:sp>
      <p:sp>
        <p:nvSpPr>
          <p:cNvPr id="5" name="スライド番号プレースホルダ 5">
            <a:extLst>
              <a:ext uri="{FF2B5EF4-FFF2-40B4-BE49-F238E27FC236}">
                <a16:creationId xmlns:a16="http://schemas.microsoft.com/office/drawing/2014/main" id="{B5216B1A-BBF1-C3F3-1994-73ADCF211BD8}"/>
              </a:ext>
            </a:extLst>
          </p:cNvPr>
          <p:cNvSpPr>
            <a:spLocks noGrp="1"/>
          </p:cNvSpPr>
          <p:nvPr>
            <p:ph type="sldNum" sz="quarter" idx="12"/>
          </p:nvPr>
        </p:nvSpPr>
        <p:spPr/>
        <p:txBody>
          <a:bodyPr/>
          <a:lstStyle>
            <a:lvl1pPr>
              <a:defRPr/>
            </a:lvl1pPr>
          </a:lstStyle>
          <a:p>
            <a:pPr>
              <a:defRPr/>
            </a:pPr>
            <a:fld id="{79A5DCEE-56D0-6947-8B08-5CBFA4D39ED6}" type="slidenum">
              <a:rPr lang="ja-JP" altLang="en-US"/>
              <a:pPr>
                <a:defRPr/>
              </a:pPr>
              <a:t>‹#›</a:t>
            </a:fld>
            <a:endParaRPr lang="ja-JP" altLang="en-US"/>
          </a:p>
        </p:txBody>
      </p:sp>
    </p:spTree>
    <p:extLst>
      <p:ext uri="{BB962C8B-B14F-4D97-AF65-F5344CB8AC3E}">
        <p14:creationId xmlns:p14="http://schemas.microsoft.com/office/powerpoint/2010/main" val="419642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98C68B3F-96E8-3BCC-D63C-59603889CD30}"/>
              </a:ext>
            </a:extLst>
          </p:cNvPr>
          <p:cNvSpPr>
            <a:spLocks noGrp="1"/>
          </p:cNvSpPr>
          <p:nvPr>
            <p:ph type="dt" sz="half" idx="10"/>
          </p:nvPr>
        </p:nvSpPr>
        <p:spPr/>
        <p:txBody>
          <a:bodyPr/>
          <a:lstStyle>
            <a:lvl1pPr>
              <a:defRPr/>
            </a:lvl1pPr>
          </a:lstStyle>
          <a:p>
            <a:pPr>
              <a:defRPr/>
            </a:pPr>
            <a:fld id="{7507B691-F3A5-A344-AD29-6CEBB696C24C}" type="datetime1">
              <a:rPr lang="ja-JP" altLang="en-US"/>
              <a:pPr>
                <a:defRPr/>
              </a:pPr>
              <a:t>2026/1/17</a:t>
            </a:fld>
            <a:endParaRPr lang="ja-JP" altLang="en-US"/>
          </a:p>
        </p:txBody>
      </p:sp>
      <p:sp>
        <p:nvSpPr>
          <p:cNvPr id="3" name="フッター プレースホルダ 4">
            <a:extLst>
              <a:ext uri="{FF2B5EF4-FFF2-40B4-BE49-F238E27FC236}">
                <a16:creationId xmlns:a16="http://schemas.microsoft.com/office/drawing/2014/main" id="{7A22E6B0-8CC8-1E96-50F3-C30C86771723}"/>
              </a:ext>
            </a:extLst>
          </p:cNvPr>
          <p:cNvSpPr>
            <a:spLocks noGrp="1"/>
          </p:cNvSpPr>
          <p:nvPr>
            <p:ph type="ftr" sz="quarter" idx="11"/>
          </p:nvPr>
        </p:nvSpPr>
        <p:spPr/>
        <p:txBody>
          <a:bodyPr/>
          <a:lstStyle>
            <a:lvl1pPr>
              <a:defRPr/>
            </a:lvl1pPr>
          </a:lstStyle>
          <a:p>
            <a:pPr>
              <a:defRPr/>
            </a:pPr>
            <a:r>
              <a:rPr lang="ja-JP" altLang="en-US"/>
              <a:t>申請者：○○○○</a:t>
            </a:r>
          </a:p>
        </p:txBody>
      </p:sp>
      <p:sp>
        <p:nvSpPr>
          <p:cNvPr id="4" name="スライド番号プレースホルダ 5">
            <a:extLst>
              <a:ext uri="{FF2B5EF4-FFF2-40B4-BE49-F238E27FC236}">
                <a16:creationId xmlns:a16="http://schemas.microsoft.com/office/drawing/2014/main" id="{382AD3E7-48E9-934B-F489-62BA531AD4CE}"/>
              </a:ext>
            </a:extLst>
          </p:cNvPr>
          <p:cNvSpPr>
            <a:spLocks noGrp="1"/>
          </p:cNvSpPr>
          <p:nvPr>
            <p:ph type="sldNum" sz="quarter" idx="12"/>
          </p:nvPr>
        </p:nvSpPr>
        <p:spPr/>
        <p:txBody>
          <a:bodyPr/>
          <a:lstStyle>
            <a:lvl1pPr>
              <a:defRPr/>
            </a:lvl1pPr>
          </a:lstStyle>
          <a:p>
            <a:pPr>
              <a:defRPr/>
            </a:pPr>
            <a:fld id="{949E4651-A736-5D4E-B3B7-4967A4163DFF}" type="slidenum">
              <a:rPr lang="ja-JP" altLang="en-US"/>
              <a:pPr>
                <a:defRPr/>
              </a:pPr>
              <a:t>‹#›</a:t>
            </a:fld>
            <a:endParaRPr lang="ja-JP" altLang="en-US"/>
          </a:p>
        </p:txBody>
      </p:sp>
    </p:spTree>
    <p:extLst>
      <p:ext uri="{BB962C8B-B14F-4D97-AF65-F5344CB8AC3E}">
        <p14:creationId xmlns:p14="http://schemas.microsoft.com/office/powerpoint/2010/main" val="560925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1" y="273050"/>
            <a:ext cx="3384352"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CC9EA4E0-FEC6-452E-5452-D894F131440C}"/>
              </a:ext>
            </a:extLst>
          </p:cNvPr>
          <p:cNvSpPr>
            <a:spLocks noGrp="1"/>
          </p:cNvSpPr>
          <p:nvPr>
            <p:ph type="dt" sz="half" idx="10"/>
          </p:nvPr>
        </p:nvSpPr>
        <p:spPr/>
        <p:txBody>
          <a:bodyPr/>
          <a:lstStyle>
            <a:lvl1pPr>
              <a:defRPr/>
            </a:lvl1pPr>
          </a:lstStyle>
          <a:p>
            <a:pPr>
              <a:defRPr/>
            </a:pPr>
            <a:fld id="{2D40480E-33AE-9940-A371-049A57A295AB}" type="datetime1">
              <a:rPr lang="ja-JP" altLang="en-US"/>
              <a:pPr>
                <a:defRPr/>
              </a:pPr>
              <a:t>2026/1/17</a:t>
            </a:fld>
            <a:endParaRPr lang="ja-JP" altLang="en-US"/>
          </a:p>
        </p:txBody>
      </p:sp>
      <p:sp>
        <p:nvSpPr>
          <p:cNvPr id="6" name="フッター プレースホルダ 4">
            <a:extLst>
              <a:ext uri="{FF2B5EF4-FFF2-40B4-BE49-F238E27FC236}">
                <a16:creationId xmlns:a16="http://schemas.microsoft.com/office/drawing/2014/main" id="{D0B1FBB4-7D57-973D-7292-9145CF95AE15}"/>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4F27A2EC-4835-7453-83E4-3892EAE45EBF}"/>
              </a:ext>
            </a:extLst>
          </p:cNvPr>
          <p:cNvSpPr>
            <a:spLocks noGrp="1"/>
          </p:cNvSpPr>
          <p:nvPr>
            <p:ph type="sldNum" sz="quarter" idx="12"/>
          </p:nvPr>
        </p:nvSpPr>
        <p:spPr/>
        <p:txBody>
          <a:bodyPr/>
          <a:lstStyle>
            <a:lvl1pPr>
              <a:defRPr/>
            </a:lvl1pPr>
          </a:lstStyle>
          <a:p>
            <a:pPr>
              <a:defRPr/>
            </a:pPr>
            <a:fld id="{E8290179-8F27-9645-A0BF-67AD15D8C651}" type="slidenum">
              <a:rPr lang="ja-JP" altLang="en-US"/>
              <a:pPr>
                <a:defRPr/>
              </a:pPr>
              <a:t>‹#›</a:t>
            </a:fld>
            <a:endParaRPr lang="ja-JP" altLang="en-US"/>
          </a:p>
        </p:txBody>
      </p:sp>
    </p:spTree>
    <p:extLst>
      <p:ext uri="{BB962C8B-B14F-4D97-AF65-F5344CB8AC3E}">
        <p14:creationId xmlns:p14="http://schemas.microsoft.com/office/powerpoint/2010/main" val="2358438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6324" y="4800600"/>
            <a:ext cx="6172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6324" y="612775"/>
            <a:ext cx="6172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E1918DB4-CF53-584C-035A-ACC886749D2A}"/>
              </a:ext>
            </a:extLst>
          </p:cNvPr>
          <p:cNvSpPr>
            <a:spLocks noGrp="1"/>
          </p:cNvSpPr>
          <p:nvPr>
            <p:ph type="dt" sz="half" idx="10"/>
          </p:nvPr>
        </p:nvSpPr>
        <p:spPr/>
        <p:txBody>
          <a:bodyPr/>
          <a:lstStyle>
            <a:lvl1pPr>
              <a:defRPr/>
            </a:lvl1pPr>
          </a:lstStyle>
          <a:p>
            <a:pPr>
              <a:defRPr/>
            </a:pPr>
            <a:fld id="{9B1B835C-5755-F54C-AEA8-179BC85B609C}" type="datetime1">
              <a:rPr lang="ja-JP" altLang="en-US"/>
              <a:pPr>
                <a:defRPr/>
              </a:pPr>
              <a:t>2026/1/17</a:t>
            </a:fld>
            <a:endParaRPr lang="ja-JP" altLang="en-US"/>
          </a:p>
        </p:txBody>
      </p:sp>
      <p:sp>
        <p:nvSpPr>
          <p:cNvPr id="6" name="フッター プレースホルダ 4">
            <a:extLst>
              <a:ext uri="{FF2B5EF4-FFF2-40B4-BE49-F238E27FC236}">
                <a16:creationId xmlns:a16="http://schemas.microsoft.com/office/drawing/2014/main" id="{A7111B17-5EB5-E6CB-2669-13C9C7904ECB}"/>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6E963163-0DE5-C53A-6B86-08F2D74E8F2B}"/>
              </a:ext>
            </a:extLst>
          </p:cNvPr>
          <p:cNvSpPr>
            <a:spLocks noGrp="1"/>
          </p:cNvSpPr>
          <p:nvPr>
            <p:ph type="sldNum" sz="quarter" idx="12"/>
          </p:nvPr>
        </p:nvSpPr>
        <p:spPr/>
        <p:txBody>
          <a:bodyPr/>
          <a:lstStyle>
            <a:lvl1pPr>
              <a:defRPr/>
            </a:lvl1pPr>
          </a:lstStyle>
          <a:p>
            <a:pPr>
              <a:defRPr/>
            </a:pPr>
            <a:fld id="{78571C5A-F902-6B47-B7BE-B2561CDD50BD}" type="slidenum">
              <a:rPr lang="ja-JP" altLang="en-US"/>
              <a:pPr>
                <a:defRPr/>
              </a:pPr>
              <a:t>‹#›</a:t>
            </a:fld>
            <a:endParaRPr lang="ja-JP" altLang="en-US"/>
          </a:p>
        </p:txBody>
      </p:sp>
    </p:spTree>
    <p:extLst>
      <p:ext uri="{BB962C8B-B14F-4D97-AF65-F5344CB8AC3E}">
        <p14:creationId xmlns:p14="http://schemas.microsoft.com/office/powerpoint/2010/main" val="1695329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042C6130-D72F-2940-7B2B-2648ED9D45F2}"/>
              </a:ext>
            </a:extLst>
          </p:cNvPr>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4ACA1F42-B5D6-64FE-F21E-1C915F360CE4}"/>
              </a:ext>
            </a:extLst>
          </p:cNvPr>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73CD625-7BA3-F7F3-2779-E9CA9013D053}"/>
              </a:ext>
            </a:extLst>
          </p:cNvPr>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FFA3B0F-D46F-5B4E-87C8-4C237DCA2C9B}" type="datetime1">
              <a:rPr lang="ja-JP" altLang="en-US"/>
              <a:pPr>
                <a:defRPr/>
              </a:pPr>
              <a:t>2026/1/17</a:t>
            </a:fld>
            <a:endParaRPr lang="ja-JP" altLang="en-US"/>
          </a:p>
        </p:txBody>
      </p:sp>
      <p:sp>
        <p:nvSpPr>
          <p:cNvPr id="5" name="フッター プレースホルダ 4">
            <a:extLst>
              <a:ext uri="{FF2B5EF4-FFF2-40B4-BE49-F238E27FC236}">
                <a16:creationId xmlns:a16="http://schemas.microsoft.com/office/drawing/2014/main" id="{2E834203-7E51-AAA5-9B22-BDEA0C887CEB}"/>
              </a:ext>
            </a:extLst>
          </p:cNvPr>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046F99A6-8DD2-D65A-B280-B0A7B4449C2E}"/>
              </a:ext>
            </a:extLst>
          </p:cNvPr>
          <p:cNvSpPr>
            <a:spLocks noGrp="1"/>
          </p:cNvSpPr>
          <p:nvPr>
            <p:ph type="sldNum" sz="quarter" idx="4"/>
          </p:nvPr>
        </p:nvSpPr>
        <p:spPr>
          <a:xfrm>
            <a:off x="7372350" y="6356350"/>
            <a:ext cx="24003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ea typeface="ＭＳ Ｐゴシック" panose="020B0600070205080204" pitchFamily="50" charset="-128"/>
              </a:defRPr>
            </a:lvl1pPr>
          </a:lstStyle>
          <a:p>
            <a:pPr>
              <a:defRPr/>
            </a:pPr>
            <a:fld id="{6633A36D-231E-1B4A-82F7-B2E6D1C9B86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F63550-4A85-F6C4-8007-E84B970190D5}"/>
              </a:ext>
            </a:extLst>
          </p:cNvPr>
          <p:cNvSpPr>
            <a:spLocks noGrp="1"/>
          </p:cNvSpPr>
          <p:nvPr>
            <p:ph type="title"/>
          </p:nvPr>
        </p:nvSpPr>
        <p:spPr>
          <a:xfrm>
            <a:off x="966788" y="447675"/>
            <a:ext cx="8856662" cy="1143000"/>
          </a:xfrm>
        </p:spPr>
        <p:txBody>
          <a:bodyPr/>
          <a:lstStyle/>
          <a:p>
            <a:pPr fontAlgn="auto">
              <a:spcBef>
                <a:spcPts val="0"/>
              </a:spcBef>
              <a:spcAft>
                <a:spcPts val="0"/>
              </a:spcAft>
              <a:defRPr/>
            </a:pPr>
            <a:r>
              <a:rPr lang="ja-JP" altLang="en-US" sz="2800" b="1" dirty="0">
                <a:latin typeface="+mj-ea"/>
              </a:rPr>
              <a:t>日本臨床歯周病学会　指導歯科衛生士</a:t>
            </a:r>
            <a:br>
              <a:rPr lang="en-US" altLang="ja-JP" sz="2800" dirty="0">
                <a:latin typeface="+mj-ea"/>
              </a:rPr>
            </a:br>
            <a:r>
              <a:rPr lang="ja-JP" altLang="en-US" sz="2800" b="1" dirty="0">
                <a:latin typeface="+mj-ea"/>
              </a:rPr>
              <a:t>「症例提出用テンプレート」　の使用法について</a:t>
            </a:r>
            <a:endParaRPr lang="ja-JP" altLang="en-US" dirty="0"/>
          </a:p>
        </p:txBody>
      </p:sp>
      <p:pic>
        <p:nvPicPr>
          <p:cNvPr id="4100" name="図 10">
            <a:extLst>
              <a:ext uri="{FF2B5EF4-FFF2-40B4-BE49-F238E27FC236}">
                <a16:creationId xmlns:a16="http://schemas.microsoft.com/office/drawing/2014/main" id="{3520FDAC-6762-F93E-FBEC-AD3489B501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450" y="614363"/>
            <a:ext cx="86360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コンテンツ プレースホルダー 2">
            <a:extLst>
              <a:ext uri="{FF2B5EF4-FFF2-40B4-BE49-F238E27FC236}">
                <a16:creationId xmlns:a16="http://schemas.microsoft.com/office/drawing/2014/main" id="{67AF4F15-0322-6BEF-4BEF-1B394CF8DA5F}"/>
              </a:ext>
            </a:extLst>
          </p:cNvPr>
          <p:cNvSpPr>
            <a:spLocks noGrp="1"/>
          </p:cNvSpPr>
          <p:nvPr>
            <p:ph idx="1"/>
          </p:nvPr>
        </p:nvSpPr>
        <p:spPr>
          <a:xfrm>
            <a:off x="534988" y="1916113"/>
            <a:ext cx="9258300" cy="4205287"/>
          </a:xfrm>
        </p:spPr>
        <p:txBody>
          <a:bodyPr/>
          <a:lstStyle/>
          <a:p>
            <a:pPr>
              <a:buFont typeface="Arial" charset="0"/>
              <a:buChar char="•"/>
              <a:defRPr/>
            </a:pPr>
            <a:r>
              <a:rPr lang="ja-JP" altLang="en-US" sz="2400" dirty="0"/>
              <a:t>すべてのページに</a:t>
            </a:r>
            <a:r>
              <a:rPr lang="ja-JP" altLang="en-US" sz="2400" b="1" dirty="0"/>
              <a:t>症例番号</a:t>
            </a:r>
            <a:r>
              <a:rPr lang="ja-JP" altLang="en-US" sz="2400" dirty="0"/>
              <a:t>おびよ</a:t>
            </a:r>
            <a:r>
              <a:rPr lang="ja-JP" altLang="en-US" sz="2400" dirty="0">
                <a:latin typeface="ＭＳ Ｐゴシック" pitchFamily="50" charset="-128"/>
              </a:rPr>
              <a:t>資料採取日の</a:t>
            </a:r>
            <a:r>
              <a:rPr lang="ja-JP" altLang="en-US" sz="2400" b="1" dirty="0">
                <a:latin typeface="ＭＳ Ｐゴシック" pitchFamily="50" charset="-128"/>
              </a:rPr>
              <a:t>年月日</a:t>
            </a:r>
            <a:r>
              <a:rPr lang="ja-JP" altLang="en-US" sz="2400" dirty="0">
                <a:latin typeface="ＭＳ Ｐゴシック" pitchFamily="50" charset="-128"/>
              </a:rPr>
              <a:t>を記入してください。</a:t>
            </a:r>
          </a:p>
          <a:p>
            <a:pPr>
              <a:buFont typeface="Arial" charset="0"/>
              <a:buChar char="•"/>
              <a:defRPr/>
            </a:pPr>
            <a:r>
              <a:rPr lang="ja-JP" altLang="en-US" sz="2400" dirty="0">
                <a:latin typeface="ＭＳ Ｐゴシック" pitchFamily="50" charset="-128"/>
              </a:rPr>
              <a:t>スライド ２、３、４</a:t>
            </a:r>
            <a:r>
              <a:rPr lang="en-US" altLang="ja-JP" sz="2400" dirty="0">
                <a:latin typeface="ＭＳ Ｐゴシック" pitchFamily="50" charset="-128"/>
              </a:rPr>
              <a:t> </a:t>
            </a:r>
            <a:r>
              <a:rPr lang="ja-JP" altLang="en-US" sz="2400" dirty="0">
                <a:latin typeface="ＭＳ Ｐゴシック" pitchFamily="50" charset="-128"/>
              </a:rPr>
              <a:t>は必須です。</a:t>
            </a:r>
            <a:endParaRPr lang="en-US" altLang="ja-JP" sz="2400" dirty="0">
              <a:latin typeface="ＭＳ Ｐゴシック" pitchFamily="50" charset="-128"/>
            </a:endParaRPr>
          </a:p>
          <a:p>
            <a:pPr>
              <a:buFont typeface="Arial" charset="0"/>
              <a:buChar char="•"/>
              <a:defRPr/>
            </a:pPr>
            <a:r>
              <a:rPr lang="ja-JP" altLang="en-US" sz="2400">
                <a:latin typeface="ＭＳ Ｐゴシック" pitchFamily="50" charset="-128"/>
              </a:rPr>
              <a:t>Ｘ</a:t>
            </a:r>
            <a:r>
              <a:rPr lang="ja-JP" altLang="en-US" sz="2400" dirty="0">
                <a:latin typeface="ＭＳ Ｐゴシック" pitchFamily="50" charset="-128"/>
              </a:rPr>
              <a:t>線写真を上下顎に分けて提出する場合は、スライド ７の代わりにスライド ８、９  を使用してください。　</a:t>
            </a:r>
          </a:p>
          <a:p>
            <a:pPr>
              <a:buFont typeface="Arial" charset="0"/>
              <a:buChar char="•"/>
              <a:defRPr/>
            </a:pPr>
            <a:r>
              <a:rPr lang="ja-JP" altLang="en-US" sz="2400" dirty="0">
                <a:latin typeface="+mj-ea"/>
              </a:rPr>
              <a:t>術中写真は</a:t>
            </a:r>
            <a:r>
              <a:rPr lang="ja-JP" altLang="en-US" sz="2400" dirty="0">
                <a:latin typeface="ＭＳ Ｐゴシック" pitchFamily="50" charset="-128"/>
              </a:rPr>
              <a:t>スライド </a:t>
            </a:r>
            <a:r>
              <a:rPr lang="en-US" altLang="ja-JP" sz="2400" dirty="0">
                <a:latin typeface="ＭＳ Ｐゴシック" pitchFamily="50" charset="-128"/>
              </a:rPr>
              <a:t>10</a:t>
            </a:r>
            <a:r>
              <a:rPr lang="ja-JP" altLang="en-US" sz="2400" dirty="0">
                <a:latin typeface="+mj-ea"/>
              </a:rPr>
              <a:t>を使用してください。　</a:t>
            </a:r>
          </a:p>
          <a:p>
            <a:pPr>
              <a:buFont typeface="Arial" charset="0"/>
              <a:buChar char="•"/>
              <a:defRPr/>
            </a:pPr>
            <a:r>
              <a:rPr lang="ja-JP" altLang="en-US" sz="2400" dirty="0">
                <a:latin typeface="ＭＳ Ｐゴシック" pitchFamily="50" charset="-128"/>
              </a:rPr>
              <a:t>スライド </a:t>
            </a:r>
            <a:r>
              <a:rPr lang="en-US" altLang="ja-JP" sz="2400" dirty="0">
                <a:latin typeface="ＭＳ Ｐゴシック" pitchFamily="50" charset="-128"/>
              </a:rPr>
              <a:t>11</a:t>
            </a:r>
            <a:r>
              <a:rPr lang="ja-JP" altLang="en-US" sz="2400" dirty="0">
                <a:latin typeface="ＭＳ Ｐゴシック" pitchFamily="50" charset="-128"/>
              </a:rPr>
              <a:t> </a:t>
            </a:r>
            <a:r>
              <a:rPr lang="ja-JP" altLang="en-US" sz="2400" dirty="0">
                <a:latin typeface="+mj-ea"/>
              </a:rPr>
              <a:t>以降は、</a:t>
            </a:r>
            <a:r>
              <a:rPr lang="ja-JP" altLang="en-US" sz="2400" dirty="0"/>
              <a:t>必要と思われる</a:t>
            </a:r>
            <a:r>
              <a:rPr lang="ja-JP" altLang="en-US" sz="2400" dirty="0">
                <a:latin typeface="ＭＳ Ｐゴシック" pitchFamily="50" charset="-128"/>
              </a:rPr>
              <a:t>口腔内写真およびＸ線写真を適宜追加してください</a:t>
            </a:r>
            <a:endParaRPr lang="ja-JP" alt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正方形/長方形 27">
            <a:extLst>
              <a:ext uri="{FF2B5EF4-FFF2-40B4-BE49-F238E27FC236}">
                <a16:creationId xmlns:a16="http://schemas.microsoft.com/office/drawing/2014/main" id="{FD9E21C4-CFCC-CD07-49A5-42DA8D91E7E3}"/>
              </a:ext>
            </a:extLst>
          </p:cNvPr>
          <p:cNvSpPr>
            <a:spLocks noChangeArrowheads="1"/>
          </p:cNvSpPr>
          <p:nvPr/>
        </p:nvSpPr>
        <p:spPr bwMode="auto">
          <a:xfrm>
            <a:off x="461963" y="2784475"/>
            <a:ext cx="24796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600">
                <a:solidFill>
                  <a:srgbClr val="00B0F0"/>
                </a:solidFill>
                <a:latin typeface="HGPｺﾞｼｯｸE" panose="020B0900000000000000" pitchFamily="34" charset="-128"/>
                <a:ea typeface="HGPｺﾞｼｯｸE" panose="020B0900000000000000" pitchFamily="34" charset="-128"/>
              </a:rPr>
              <a:t>外科処置は必要に応じて適宜スライドを追加して口腔内写真および説明を記載して下さい。</a:t>
            </a:r>
            <a:endParaRPr lang="en-US" altLang="ja-JP" sz="1600">
              <a:solidFill>
                <a:srgbClr val="00B0F0"/>
              </a:solidFill>
              <a:latin typeface="HGPｺﾞｼｯｸE" panose="020B0900000000000000" pitchFamily="34" charset="-128"/>
              <a:ea typeface="HGPｺﾞｼｯｸE" panose="020B0900000000000000" pitchFamily="34" charset="-128"/>
            </a:endParaRPr>
          </a:p>
        </p:txBody>
      </p:sp>
      <p:sp>
        <p:nvSpPr>
          <p:cNvPr id="4" name="正方形/長方形 3">
            <a:extLst>
              <a:ext uri="{FF2B5EF4-FFF2-40B4-BE49-F238E27FC236}">
                <a16:creationId xmlns:a16="http://schemas.microsoft.com/office/drawing/2014/main" id="{BB9ED562-2D1D-FFAF-F19B-3F46A86C7DA3}"/>
              </a:ext>
            </a:extLst>
          </p:cNvPr>
          <p:cNvSpPr/>
          <p:nvPr/>
        </p:nvSpPr>
        <p:spPr>
          <a:xfrm>
            <a:off x="692943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5" name="正方形/長方形 4">
            <a:extLst>
              <a:ext uri="{FF2B5EF4-FFF2-40B4-BE49-F238E27FC236}">
                <a16:creationId xmlns:a16="http://schemas.microsoft.com/office/drawing/2014/main" id="{70818199-74DE-C290-04E2-D5D11DE1C89E}"/>
              </a:ext>
            </a:extLst>
          </p:cNvPr>
          <p:cNvSpPr/>
          <p:nvPr/>
        </p:nvSpPr>
        <p:spPr>
          <a:xfrm>
            <a:off x="3571875" y="1571625"/>
            <a:ext cx="3214688"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6" name="正方形/長方形 5">
            <a:extLst>
              <a:ext uri="{FF2B5EF4-FFF2-40B4-BE49-F238E27FC236}">
                <a16:creationId xmlns:a16="http://schemas.microsoft.com/office/drawing/2014/main" id="{A110FA6B-B00F-905A-2F89-809F75A6E8CB}"/>
              </a:ext>
            </a:extLst>
          </p:cNvPr>
          <p:cNvSpPr/>
          <p:nvPr/>
        </p:nvSpPr>
        <p:spPr>
          <a:xfrm>
            <a:off x="6929438" y="15716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7" name="正方形/長方形 6">
            <a:extLst>
              <a:ext uri="{FF2B5EF4-FFF2-40B4-BE49-F238E27FC236}">
                <a16:creationId xmlns:a16="http://schemas.microsoft.com/office/drawing/2014/main" id="{84F2A27D-21AA-B45C-B71B-E3C5FF098D4F}"/>
              </a:ext>
            </a:extLst>
          </p:cNvPr>
          <p:cNvSpPr/>
          <p:nvPr/>
        </p:nvSpPr>
        <p:spPr>
          <a:xfrm>
            <a:off x="111125" y="1774825"/>
            <a:ext cx="3182938" cy="769938"/>
          </a:xfrm>
          <a:prstGeom prst="rect">
            <a:avLst/>
          </a:prstGeom>
        </p:spPr>
        <p:txBody>
          <a:bodyPr>
            <a:spAutoFit/>
          </a:bodyPr>
          <a:lstStyle/>
          <a:p>
            <a:pPr eaLnBrk="1" fontAlgn="auto" hangingPunct="1">
              <a:spcBef>
                <a:spcPts val="0"/>
              </a:spcBef>
              <a:spcAft>
                <a:spcPts val="0"/>
              </a:spcAft>
              <a:defRPr/>
            </a:pPr>
            <a:r>
              <a:rPr lang="ja-JP" altLang="en-US" sz="2400" b="1" dirty="0">
                <a:latin typeface="+mj-ea"/>
                <a:ea typeface="+mj-ea"/>
              </a:rPr>
              <a:t>　</a:t>
            </a:r>
            <a:r>
              <a:rPr lang="ja-JP" altLang="en-US" sz="2000" dirty="0">
                <a:latin typeface="+mj-ea"/>
                <a:ea typeface="+mj-ea"/>
              </a:rPr>
              <a:t>部位：</a:t>
            </a:r>
            <a:endParaRPr lang="en-US" altLang="ja-JP" sz="2000" dirty="0">
              <a:latin typeface="+mj-ea"/>
              <a:ea typeface="+mj-ea"/>
            </a:endParaRPr>
          </a:p>
          <a:p>
            <a:pPr eaLnBrk="1" fontAlgn="auto" hangingPunct="1">
              <a:spcBef>
                <a:spcPts val="0"/>
              </a:spcBef>
              <a:spcAft>
                <a:spcPts val="0"/>
              </a:spcAft>
              <a:defRPr/>
            </a:pPr>
            <a:r>
              <a:rPr lang="ja-JP" altLang="en-US" sz="2000" dirty="0">
                <a:latin typeface="+mj-ea"/>
                <a:ea typeface="+mj-ea"/>
              </a:rPr>
              <a:t>　術式：　　</a:t>
            </a:r>
          </a:p>
        </p:txBody>
      </p:sp>
      <p:sp>
        <p:nvSpPr>
          <p:cNvPr id="9" name="正方形/長方形 8">
            <a:extLst>
              <a:ext uri="{FF2B5EF4-FFF2-40B4-BE49-F238E27FC236}">
                <a16:creationId xmlns:a16="http://schemas.microsoft.com/office/drawing/2014/main" id="{55DE1FC8-C79C-1532-4880-CC1FE636D74F}"/>
              </a:ext>
            </a:extLst>
          </p:cNvPr>
          <p:cNvSpPr/>
          <p:nvPr/>
        </p:nvSpPr>
        <p:spPr>
          <a:xfrm>
            <a:off x="214313"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noFill/>
            </a:endParaRPr>
          </a:p>
        </p:txBody>
      </p:sp>
      <p:sp>
        <p:nvSpPr>
          <p:cNvPr id="10" name="正方形/長方形 9">
            <a:extLst>
              <a:ext uri="{FF2B5EF4-FFF2-40B4-BE49-F238E27FC236}">
                <a16:creationId xmlns:a16="http://schemas.microsoft.com/office/drawing/2014/main" id="{4655921C-800F-2985-DF14-69758BF4D27A}"/>
              </a:ext>
            </a:extLst>
          </p:cNvPr>
          <p:cNvSpPr/>
          <p:nvPr/>
        </p:nvSpPr>
        <p:spPr>
          <a:xfrm>
            <a:off x="359568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14345" name="正方形/長方形 10">
            <a:extLst>
              <a:ext uri="{FF2B5EF4-FFF2-40B4-BE49-F238E27FC236}">
                <a16:creationId xmlns:a16="http://schemas.microsoft.com/office/drawing/2014/main" id="{F4F546E7-453C-99FE-46BC-630756569954}"/>
              </a:ext>
            </a:extLst>
          </p:cNvPr>
          <p:cNvSpPr>
            <a:spLocks noChangeArrowheads="1"/>
          </p:cNvSpPr>
          <p:nvPr/>
        </p:nvSpPr>
        <p:spPr bwMode="auto">
          <a:xfrm>
            <a:off x="6929438" y="3987800"/>
            <a:ext cx="2992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46" name="正方形/長方形 11">
            <a:extLst>
              <a:ext uri="{FF2B5EF4-FFF2-40B4-BE49-F238E27FC236}">
                <a16:creationId xmlns:a16="http://schemas.microsoft.com/office/drawing/2014/main" id="{30503F66-34FE-1631-CB86-F95F2E0164CE}"/>
              </a:ext>
            </a:extLst>
          </p:cNvPr>
          <p:cNvSpPr>
            <a:spLocks noChangeArrowheads="1"/>
          </p:cNvSpPr>
          <p:nvPr/>
        </p:nvSpPr>
        <p:spPr bwMode="auto">
          <a:xfrm>
            <a:off x="282575" y="3987800"/>
            <a:ext cx="2838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47" name="正方形/長方形 12">
            <a:extLst>
              <a:ext uri="{FF2B5EF4-FFF2-40B4-BE49-F238E27FC236}">
                <a16:creationId xmlns:a16="http://schemas.microsoft.com/office/drawing/2014/main" id="{AF4C44CD-7CFF-D20F-5A49-B6C624469F28}"/>
              </a:ext>
            </a:extLst>
          </p:cNvPr>
          <p:cNvSpPr>
            <a:spLocks noChangeArrowheads="1"/>
          </p:cNvSpPr>
          <p:nvPr/>
        </p:nvSpPr>
        <p:spPr bwMode="auto">
          <a:xfrm>
            <a:off x="3571875" y="1130300"/>
            <a:ext cx="296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48" name="正方形/長方形 18">
            <a:extLst>
              <a:ext uri="{FF2B5EF4-FFF2-40B4-BE49-F238E27FC236}">
                <a16:creationId xmlns:a16="http://schemas.microsoft.com/office/drawing/2014/main" id="{7A77FF36-17FA-EA7C-C57E-7CAA806FE4D3}"/>
              </a:ext>
            </a:extLst>
          </p:cNvPr>
          <p:cNvSpPr>
            <a:spLocks noChangeArrowheads="1"/>
          </p:cNvSpPr>
          <p:nvPr/>
        </p:nvSpPr>
        <p:spPr bwMode="auto">
          <a:xfrm>
            <a:off x="7943850" y="53355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49" name="正方形/長方形 20">
            <a:extLst>
              <a:ext uri="{FF2B5EF4-FFF2-40B4-BE49-F238E27FC236}">
                <a16:creationId xmlns:a16="http://schemas.microsoft.com/office/drawing/2014/main" id="{B367E8EF-2AF6-0572-6265-C64F7A38D14B}"/>
              </a:ext>
            </a:extLst>
          </p:cNvPr>
          <p:cNvSpPr>
            <a:spLocks noChangeArrowheads="1"/>
          </p:cNvSpPr>
          <p:nvPr/>
        </p:nvSpPr>
        <p:spPr bwMode="auto">
          <a:xfrm>
            <a:off x="7858125" y="24780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50" name="正方形/長方形 12">
            <a:extLst>
              <a:ext uri="{FF2B5EF4-FFF2-40B4-BE49-F238E27FC236}">
                <a16:creationId xmlns:a16="http://schemas.microsoft.com/office/drawing/2014/main" id="{4FA3ED97-2D0F-AD79-8F48-9E849B75D328}"/>
              </a:ext>
            </a:extLst>
          </p:cNvPr>
          <p:cNvSpPr>
            <a:spLocks noChangeArrowheads="1"/>
          </p:cNvSpPr>
          <p:nvPr/>
        </p:nvSpPr>
        <p:spPr bwMode="auto">
          <a:xfrm>
            <a:off x="7053263" y="1204913"/>
            <a:ext cx="2965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51" name="正方形/長方形 20">
            <a:extLst>
              <a:ext uri="{FF2B5EF4-FFF2-40B4-BE49-F238E27FC236}">
                <a16:creationId xmlns:a16="http://schemas.microsoft.com/office/drawing/2014/main" id="{DCCFEC06-A739-86ED-89AB-F1F884BD257A}"/>
              </a:ext>
            </a:extLst>
          </p:cNvPr>
          <p:cNvSpPr>
            <a:spLocks noChangeArrowheads="1"/>
          </p:cNvSpPr>
          <p:nvPr/>
        </p:nvSpPr>
        <p:spPr bwMode="auto">
          <a:xfrm>
            <a:off x="4549775" y="2476500"/>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52" name="正方形/長方形 11">
            <a:extLst>
              <a:ext uri="{FF2B5EF4-FFF2-40B4-BE49-F238E27FC236}">
                <a16:creationId xmlns:a16="http://schemas.microsoft.com/office/drawing/2014/main" id="{94F3F023-871E-7C78-F656-E7DA6A82AA91}"/>
              </a:ext>
            </a:extLst>
          </p:cNvPr>
          <p:cNvSpPr>
            <a:spLocks noChangeArrowheads="1"/>
          </p:cNvSpPr>
          <p:nvPr/>
        </p:nvSpPr>
        <p:spPr bwMode="auto">
          <a:xfrm>
            <a:off x="3759200" y="3956050"/>
            <a:ext cx="284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53" name="正方形/長方形 20">
            <a:extLst>
              <a:ext uri="{FF2B5EF4-FFF2-40B4-BE49-F238E27FC236}">
                <a16:creationId xmlns:a16="http://schemas.microsoft.com/office/drawing/2014/main" id="{9428F98E-835D-C82F-1EFE-65D982FF4915}"/>
              </a:ext>
            </a:extLst>
          </p:cNvPr>
          <p:cNvSpPr>
            <a:spLocks noChangeArrowheads="1"/>
          </p:cNvSpPr>
          <p:nvPr/>
        </p:nvSpPr>
        <p:spPr bwMode="auto">
          <a:xfrm>
            <a:off x="1255713" y="5335588"/>
            <a:ext cx="11318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54" name="正方形/長方形 20">
            <a:extLst>
              <a:ext uri="{FF2B5EF4-FFF2-40B4-BE49-F238E27FC236}">
                <a16:creationId xmlns:a16="http://schemas.microsoft.com/office/drawing/2014/main" id="{D47E4C1B-AA74-1EB0-2017-99C379D29A0C}"/>
              </a:ext>
            </a:extLst>
          </p:cNvPr>
          <p:cNvSpPr>
            <a:spLocks noChangeArrowheads="1"/>
          </p:cNvSpPr>
          <p:nvPr/>
        </p:nvSpPr>
        <p:spPr bwMode="auto">
          <a:xfrm>
            <a:off x="4594225" y="5378450"/>
            <a:ext cx="1169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2" name="正方形/長方形 21">
            <a:extLst>
              <a:ext uri="{FF2B5EF4-FFF2-40B4-BE49-F238E27FC236}">
                <a16:creationId xmlns:a16="http://schemas.microsoft.com/office/drawing/2014/main" id="{AA543A5A-75C1-DA91-D995-C60CD2131555}"/>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ja-JP" altLang="en-US" sz="2400" dirty="0">
                <a:latin typeface="+mj-ea"/>
                <a:ea typeface="ＭＳ Ｐゴシック" charset="-128"/>
              </a:rPr>
              <a:t>術中写真</a:t>
            </a:r>
            <a:endParaRPr lang="en-US" altLang="ja-JP" sz="2400" dirty="0">
              <a:latin typeface="+mj-ea"/>
              <a:ea typeface="ＭＳ Ｐゴシック" charset="-128"/>
            </a:endParaRPr>
          </a:p>
        </p:txBody>
      </p:sp>
      <p:sp>
        <p:nvSpPr>
          <p:cNvPr id="14356" name="正方形/長方形 10">
            <a:extLst>
              <a:ext uri="{FF2B5EF4-FFF2-40B4-BE49-F238E27FC236}">
                <a16:creationId xmlns:a16="http://schemas.microsoft.com/office/drawing/2014/main" id="{9A064DFE-8CC2-18A7-71B5-2E1D07EB608A}"/>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正方形/長方形 1">
            <a:extLst>
              <a:ext uri="{FF2B5EF4-FFF2-40B4-BE49-F238E27FC236}">
                <a16:creationId xmlns:a16="http://schemas.microsoft.com/office/drawing/2014/main" id="{DE0E21E9-A71F-C335-DCDC-39056F61AB2E}"/>
              </a:ext>
            </a:extLst>
          </p:cNvPr>
          <p:cNvSpPr>
            <a:spLocks noChangeArrowheads="1"/>
          </p:cNvSpPr>
          <p:nvPr/>
        </p:nvSpPr>
        <p:spPr bwMode="auto">
          <a:xfrm>
            <a:off x="419100" y="2836863"/>
            <a:ext cx="9404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追加したい口腔内写真やレントゲン写真があれば、スライドを増やして添付して下さい。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適宜、追加した資料の説明を明記して下さい。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p:txBody>
      </p:sp>
      <p:sp>
        <p:nvSpPr>
          <p:cNvPr id="16387" name="正方形/長方形 10">
            <a:extLst>
              <a:ext uri="{FF2B5EF4-FFF2-40B4-BE49-F238E27FC236}">
                <a16:creationId xmlns:a16="http://schemas.microsoft.com/office/drawing/2014/main" id="{7E1738BB-D195-65C4-118D-72E4E5C4946B}"/>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正方形/長方形 10">
            <a:extLst>
              <a:ext uri="{FF2B5EF4-FFF2-40B4-BE49-F238E27FC236}">
                <a16:creationId xmlns:a16="http://schemas.microsoft.com/office/drawing/2014/main" id="{3DF68081-1530-9FF7-B6AE-A4851F6391C4}"/>
              </a:ext>
            </a:extLst>
          </p:cNvPr>
          <p:cNvSpPr>
            <a:spLocks noChangeArrowheads="1"/>
          </p:cNvSpPr>
          <p:nvPr/>
        </p:nvSpPr>
        <p:spPr bwMode="auto">
          <a:xfrm>
            <a:off x="4756150" y="6226175"/>
            <a:ext cx="5292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solidFill>
                  <a:srgbClr val="00B0F0"/>
                </a:solidFill>
                <a:latin typeface="HGPｺﾞｼｯｸE" panose="020B0900000000000000" pitchFamily="34" charset="-128"/>
                <a:ea typeface="HGPｺﾞｼｯｸE" panose="020B0900000000000000" pitchFamily="34" charset="-128"/>
              </a:rPr>
              <a:t>外科処置の回数に応じて適宜記載して下さい。</a:t>
            </a:r>
            <a:endParaRPr lang="en-US" altLang="ja-JP" sz="2000">
              <a:solidFill>
                <a:srgbClr val="00B0F0"/>
              </a:solidFill>
              <a:latin typeface="HGPｺﾞｼｯｸE" panose="020B0900000000000000" pitchFamily="34" charset="-128"/>
              <a:ea typeface="HGPｺﾞｼｯｸE" panose="020B0900000000000000" pitchFamily="34" charset="-128"/>
            </a:endParaRPr>
          </a:p>
        </p:txBody>
      </p:sp>
      <p:sp>
        <p:nvSpPr>
          <p:cNvPr id="5123" name="テキスト ボックス 3">
            <a:extLst>
              <a:ext uri="{FF2B5EF4-FFF2-40B4-BE49-F238E27FC236}">
                <a16:creationId xmlns:a16="http://schemas.microsoft.com/office/drawing/2014/main" id="{23171CA2-23CB-AE98-3365-69D8B8979935}"/>
              </a:ext>
            </a:extLst>
          </p:cNvPr>
          <p:cNvSpPr txBox="1">
            <a:spLocks noChangeArrowheads="1"/>
          </p:cNvSpPr>
          <p:nvPr/>
        </p:nvSpPr>
        <p:spPr bwMode="auto">
          <a:xfrm>
            <a:off x="598488" y="1914525"/>
            <a:ext cx="950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症例番号　　　　　： 初診時　　　才、　　性　</a:t>
            </a:r>
          </a:p>
        </p:txBody>
      </p:sp>
      <p:sp>
        <p:nvSpPr>
          <p:cNvPr id="5124" name="テキスト ボックス 5">
            <a:extLst>
              <a:ext uri="{FF2B5EF4-FFF2-40B4-BE49-F238E27FC236}">
                <a16:creationId xmlns:a16="http://schemas.microsoft.com/office/drawing/2014/main" id="{B9CE216A-007F-9C85-59C0-DAC1087093C5}"/>
              </a:ext>
            </a:extLst>
          </p:cNvPr>
          <p:cNvSpPr txBox="1">
            <a:spLocks noChangeArrowheads="1"/>
          </p:cNvSpPr>
          <p:nvPr/>
        </p:nvSpPr>
        <p:spPr bwMode="auto">
          <a:xfrm>
            <a:off x="598488" y="2486025"/>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初　診　時：　　　　</a:t>
            </a:r>
            <a:r>
              <a:rPr lang="en-US" altLang="ja-JP" sz="2400"/>
              <a:t>                  </a:t>
            </a:r>
            <a:r>
              <a:rPr lang="ja-JP" altLang="en-US" sz="2400"/>
              <a:t>　　　　　</a:t>
            </a:r>
            <a:r>
              <a:rPr lang="en-US" altLang="ja-JP" sz="2400"/>
              <a:t> </a:t>
            </a:r>
            <a:r>
              <a:rPr lang="ja-JP" altLang="en-US" sz="2400"/>
              <a:t>年　　　月　　　日　</a:t>
            </a:r>
          </a:p>
        </p:txBody>
      </p:sp>
      <p:sp>
        <p:nvSpPr>
          <p:cNvPr id="5125" name="テキスト ボックス 6">
            <a:extLst>
              <a:ext uri="{FF2B5EF4-FFF2-40B4-BE49-F238E27FC236}">
                <a16:creationId xmlns:a16="http://schemas.microsoft.com/office/drawing/2014/main" id="{4E8AA385-C110-D0E0-8AAD-5C8CC828068E}"/>
              </a:ext>
            </a:extLst>
          </p:cNvPr>
          <p:cNvSpPr txBox="1">
            <a:spLocks noChangeArrowheads="1"/>
          </p:cNvSpPr>
          <p:nvPr/>
        </p:nvSpPr>
        <p:spPr bwMode="auto">
          <a:xfrm>
            <a:off x="598488" y="3057525"/>
            <a:ext cx="8572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移行時：　　　　　年　　　月　　　日　</a:t>
            </a:r>
          </a:p>
        </p:txBody>
      </p:sp>
      <p:sp>
        <p:nvSpPr>
          <p:cNvPr id="5126" name="テキスト ボックス 7">
            <a:extLst>
              <a:ext uri="{FF2B5EF4-FFF2-40B4-BE49-F238E27FC236}">
                <a16:creationId xmlns:a16="http://schemas.microsoft.com/office/drawing/2014/main" id="{7E2B3994-9DD5-48C5-2BE0-E3363ED70D56}"/>
              </a:ext>
            </a:extLst>
          </p:cNvPr>
          <p:cNvSpPr txBox="1">
            <a:spLocks noChangeArrowheads="1"/>
          </p:cNvSpPr>
          <p:nvPr/>
        </p:nvSpPr>
        <p:spPr bwMode="auto">
          <a:xfrm>
            <a:off x="598488" y="4117975"/>
            <a:ext cx="94503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歯周外科・インプラント埋入外科手術　</a:t>
            </a:r>
            <a:r>
              <a:rPr lang="ja-JP" altLang="en-US" sz="1800" b="1"/>
              <a:t>（詳細は術式やインプラントの種類など）</a:t>
            </a:r>
            <a:endParaRPr lang="en-US" altLang="ja-JP" sz="1800" b="1"/>
          </a:p>
          <a:p>
            <a:pPr eaLnBrk="1" hangingPunct="1">
              <a:spcBef>
                <a:spcPct val="0"/>
              </a:spcBef>
              <a:buFontTx/>
              <a:buNone/>
            </a:pPr>
            <a:endParaRPr lang="en-US" altLang="ja-JP" sz="2400"/>
          </a:p>
          <a:p>
            <a:pPr eaLnBrk="1" hangingPunct="1">
              <a:spcBef>
                <a:spcPct val="0"/>
              </a:spcBef>
              <a:buFontTx/>
              <a:buNone/>
            </a:pPr>
            <a:r>
              <a:rPr lang="ja-JP" altLang="en-US" sz="2400"/>
              <a:t>　　</a:t>
            </a:r>
            <a:r>
              <a:rPr lang="en-US" altLang="ja-JP" sz="2400"/>
              <a:t>	</a:t>
            </a:r>
            <a:r>
              <a:rPr lang="ja-JP" altLang="en-US" sz="2400"/>
              <a:t>①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②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③   部位：　　 　　　　</a:t>
            </a:r>
            <a:r>
              <a:rPr lang="en-US" altLang="ja-JP" sz="2400"/>
              <a:t>(</a:t>
            </a:r>
            <a:r>
              <a:rPr lang="ja-JP" altLang="en-US" sz="2400"/>
              <a:t>詳細：　　　　　　　　　　　　　　）</a:t>
            </a:r>
            <a:endParaRPr lang="en-US" altLang="ja-JP" sz="2400"/>
          </a:p>
          <a:p>
            <a:pPr eaLnBrk="1" hangingPunct="1">
              <a:spcBef>
                <a:spcPct val="0"/>
              </a:spcBef>
              <a:buFontTx/>
              <a:buNone/>
            </a:pPr>
            <a:r>
              <a:rPr lang="ja-JP" altLang="en-US" sz="2400"/>
              <a:t>　　　　</a:t>
            </a:r>
            <a:endParaRPr lang="en-US" altLang="ja-JP" sz="2400"/>
          </a:p>
        </p:txBody>
      </p:sp>
      <p:sp>
        <p:nvSpPr>
          <p:cNvPr id="9" name="テキスト ボックス 8">
            <a:extLst>
              <a:ext uri="{FF2B5EF4-FFF2-40B4-BE49-F238E27FC236}">
                <a16:creationId xmlns:a16="http://schemas.microsoft.com/office/drawing/2014/main" id="{801CD884-E07E-AC12-2F46-122E52C8E8A4}"/>
              </a:ext>
            </a:extLst>
          </p:cNvPr>
          <p:cNvSpPr txBox="1"/>
          <p:nvPr/>
        </p:nvSpPr>
        <p:spPr>
          <a:xfrm>
            <a:off x="2119313" y="320675"/>
            <a:ext cx="5832475" cy="584200"/>
          </a:xfrm>
          <a:prstGeom prst="rect">
            <a:avLst/>
          </a:prstGeom>
          <a:noFill/>
        </p:spPr>
        <p:txBody>
          <a:bodyPr>
            <a:spAutoFit/>
          </a:bodyPr>
          <a:lstStyle/>
          <a:p>
            <a:pPr eaLnBrk="1" fontAlgn="auto" hangingPunct="1">
              <a:spcBef>
                <a:spcPts val="0"/>
              </a:spcBef>
              <a:spcAft>
                <a:spcPts val="0"/>
              </a:spcAft>
              <a:defRPr/>
            </a:pPr>
            <a:r>
              <a:rPr lang="ja-JP" altLang="en-US" sz="3200" dirty="0">
                <a:latin typeface="+mj-ea"/>
                <a:ea typeface="+mj-ea"/>
              </a:rPr>
              <a:t>指導歯科衛生士　提出症例概要　　</a:t>
            </a:r>
          </a:p>
        </p:txBody>
      </p:sp>
      <p:sp>
        <p:nvSpPr>
          <p:cNvPr id="5128" name="テキスト ボックス 6">
            <a:extLst>
              <a:ext uri="{FF2B5EF4-FFF2-40B4-BE49-F238E27FC236}">
                <a16:creationId xmlns:a16="http://schemas.microsoft.com/office/drawing/2014/main" id="{42A8BCAB-A973-36C4-5E53-3089FE2A8E46}"/>
              </a:ext>
            </a:extLst>
          </p:cNvPr>
          <p:cNvSpPr txBox="1">
            <a:spLocks noChangeArrowheads="1"/>
          </p:cNvSpPr>
          <p:nvPr/>
        </p:nvSpPr>
        <p:spPr bwMode="auto">
          <a:xfrm>
            <a:off x="606425" y="3595688"/>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時：　</a:t>
            </a:r>
            <a:r>
              <a:rPr lang="en-US" altLang="ja-JP" sz="2400"/>
              <a:t>          </a:t>
            </a:r>
            <a:r>
              <a:rPr lang="ja-JP" altLang="en-US" sz="2400"/>
              <a:t>　　　　年　　　月　　　日　</a:t>
            </a:r>
          </a:p>
        </p:txBody>
      </p:sp>
      <p:sp>
        <p:nvSpPr>
          <p:cNvPr id="5129" name="正方形/長方形 10">
            <a:extLst>
              <a:ext uri="{FF2B5EF4-FFF2-40B4-BE49-F238E27FC236}">
                <a16:creationId xmlns:a16="http://schemas.microsoft.com/office/drawing/2014/main" id="{97EA00A8-544C-AF46-B736-C50545EB1D73}"/>
              </a:ext>
            </a:extLst>
          </p:cNvPr>
          <p:cNvSpPr>
            <a:spLocks noChangeArrowheads="1"/>
          </p:cNvSpPr>
          <p:nvPr/>
        </p:nvSpPr>
        <p:spPr bwMode="auto">
          <a:xfrm>
            <a:off x="7231063" y="1068388"/>
            <a:ext cx="2603500" cy="4016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5E694A03-8246-2362-7D60-F7499975A6E4}"/>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9D96A88C-0F72-F4FF-B326-70A0DF47FF51}"/>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FC2FBFD4-0BC5-EDA1-0886-F399700000CB}"/>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A2346833-D191-55DB-059C-4E61CC950F08}"/>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356227A0-F32B-F853-D4F3-D9606A33E023}"/>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CE092C54-3952-8E62-366F-B8756404569E}"/>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E2AA11FB-C4A7-56B7-50E2-DD3C5BB44B84}"/>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146641A3-5BCE-D371-41A3-2C03E43983FE}"/>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82474A75-9558-E4A1-D0DD-0F914A3D4917}"/>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06BBC9C5-3E56-5167-F923-05A16DC3F8A6}"/>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354D06E1-5EE9-3757-2260-C2481C49E6A8}"/>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A6A84CE6-77C1-7FCF-BEE9-EEF2E160C7ED}"/>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ED6E603C-6897-070D-6E27-30AB0D94E51E}"/>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7183" name="正方形/長方形 11">
            <a:extLst>
              <a:ext uri="{FF2B5EF4-FFF2-40B4-BE49-F238E27FC236}">
                <a16:creationId xmlns:a16="http://schemas.microsoft.com/office/drawing/2014/main" id="{DF0DB721-1864-F376-93E2-9ADAE057F742}"/>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7184" name="正方形/長方形 15">
            <a:extLst>
              <a:ext uri="{FF2B5EF4-FFF2-40B4-BE49-F238E27FC236}">
                <a16:creationId xmlns:a16="http://schemas.microsoft.com/office/drawing/2014/main" id="{2FDFAECB-36CF-E1E4-67E1-6EB27B7C7E1A}"/>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7185" name="正方形/長方形 11">
            <a:extLst>
              <a:ext uri="{FF2B5EF4-FFF2-40B4-BE49-F238E27FC236}">
                <a16:creationId xmlns:a16="http://schemas.microsoft.com/office/drawing/2014/main" id="{89E5BC3E-9D08-0EA4-F042-6278139951F7}"/>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20" name="正方形/長方形 19">
            <a:extLst>
              <a:ext uri="{FF2B5EF4-FFF2-40B4-BE49-F238E27FC236}">
                <a16:creationId xmlns:a16="http://schemas.microsoft.com/office/drawing/2014/main" id="{B006E7E9-EE65-B426-39F6-127D279E501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A170FC98-CA76-89BA-E725-F471A99B131E}"/>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F7D8FEA0-0039-E627-89FE-D09C26E2C9BB}"/>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BC7EF191-AC9E-20E7-E011-3313B3C52889}"/>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E2370344-3EC0-882D-6A84-065C0C0B273D}"/>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10C0D418-BCFC-D8EB-300E-9B409DFB54E7}"/>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7192" name="正方形/長方形 10">
            <a:extLst>
              <a:ext uri="{FF2B5EF4-FFF2-40B4-BE49-F238E27FC236}">
                <a16:creationId xmlns:a16="http://schemas.microsoft.com/office/drawing/2014/main" id="{878CF9AA-76D6-87D4-1474-D94426903B68}"/>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6E657607-6448-C027-33BD-A489337BEDB9}"/>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9D1982F9-F819-B3CB-E24E-833B3B889028}"/>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D3281183-F1F2-986F-573B-75A30A0ABAC2}"/>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8073F196-D6D8-828B-BCC1-1C36578AD3E9}"/>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252CADE9-F575-8A3D-7F7D-91615C2EC831}"/>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DBF1D56B-267A-617B-DCDE-F809BD359B59}"/>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200" name="正方形/長方形 11">
            <a:extLst>
              <a:ext uri="{FF2B5EF4-FFF2-40B4-BE49-F238E27FC236}">
                <a16:creationId xmlns:a16="http://schemas.microsoft.com/office/drawing/2014/main" id="{A95A81F0-816D-067D-A06A-499E6D7F39FE}"/>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4148768F-8170-7249-65C8-9930AED78FEF}"/>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8202" name="正方形/長方形 11">
            <a:extLst>
              <a:ext uri="{FF2B5EF4-FFF2-40B4-BE49-F238E27FC236}">
                <a16:creationId xmlns:a16="http://schemas.microsoft.com/office/drawing/2014/main" id="{4A21EAD5-8920-02DE-F8E3-0C3E9BA04837}"/>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8203" name="正方形/長方形 15">
            <a:extLst>
              <a:ext uri="{FF2B5EF4-FFF2-40B4-BE49-F238E27FC236}">
                <a16:creationId xmlns:a16="http://schemas.microsoft.com/office/drawing/2014/main" id="{4E2E4DAF-9B61-C0BB-C556-A402BAE1C498}"/>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8204" name="正方形/長方形 11">
            <a:extLst>
              <a:ext uri="{FF2B5EF4-FFF2-40B4-BE49-F238E27FC236}">
                <a16:creationId xmlns:a16="http://schemas.microsoft.com/office/drawing/2014/main" id="{03CC8D3A-B276-D44C-8B5A-B5CCC803280F}"/>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8205" name="正方形/長方形 11">
            <a:extLst>
              <a:ext uri="{FF2B5EF4-FFF2-40B4-BE49-F238E27FC236}">
                <a16:creationId xmlns:a16="http://schemas.microsoft.com/office/drawing/2014/main" id="{19BF41F9-3DF4-ACDD-7C52-273F40AF041F}"/>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0E5F3DDC-C933-004B-C9A4-C1E0D8C968E6}"/>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8207" name="正方形/長方形 11">
            <a:extLst>
              <a:ext uri="{FF2B5EF4-FFF2-40B4-BE49-F238E27FC236}">
                <a16:creationId xmlns:a16="http://schemas.microsoft.com/office/drawing/2014/main" id="{971D77D4-8BB0-3A4C-4F64-7C1375F7CA6E}"/>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CE1DA3B2-AC3F-643C-4AD2-73A9C1E6DD0F}"/>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C75DFD0D-0FAD-E3BC-B95E-A73BF9BA440F}"/>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8210" name="正方形/長方形 10">
            <a:extLst>
              <a:ext uri="{FF2B5EF4-FFF2-40B4-BE49-F238E27FC236}">
                <a16:creationId xmlns:a16="http://schemas.microsoft.com/office/drawing/2014/main" id="{6889B918-708B-16A5-3FE6-77D484DB3545}"/>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912C2D9-435E-43D7-0199-9398EF035FA0}"/>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B7526AE4-B11D-BC39-068A-F9B3624CF3E6}"/>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B833071E-C132-413F-DE11-0BACFFFBB831}"/>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0C23F918-5112-E7B4-567D-091C9B0577A2}"/>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5E35062E-DB4B-0AB4-5D66-12D474950490}"/>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336FF667-B815-5EE7-FBA5-F2D840180930}"/>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F0F5E4EF-7C27-5880-749D-C30006487C3A}"/>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F5189915-7652-5207-96BF-1F2B0283542E}"/>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7C2BF4CC-318B-B969-C354-5C3107CDFEA9}"/>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8BDA40B6-E37C-372D-A39E-F9C9A1D0E97D}"/>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98DFEE9A-45AF-C151-F784-C865718F84F8}"/>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B596BB9A-B0EA-F8CB-A888-4B0DC4C03F87}"/>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24DE7F65-995E-D34C-1600-278BEB192744}"/>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9231" name="正方形/長方形 11">
            <a:extLst>
              <a:ext uri="{FF2B5EF4-FFF2-40B4-BE49-F238E27FC236}">
                <a16:creationId xmlns:a16="http://schemas.microsoft.com/office/drawing/2014/main" id="{BC7C0F64-0F0A-502B-839D-B421C88927A8}"/>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9232" name="正方形/長方形 15">
            <a:extLst>
              <a:ext uri="{FF2B5EF4-FFF2-40B4-BE49-F238E27FC236}">
                <a16:creationId xmlns:a16="http://schemas.microsoft.com/office/drawing/2014/main" id="{F123C4C1-E609-D5D3-EE7F-7F85C0B55E5A}"/>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9233" name="正方形/長方形 11">
            <a:extLst>
              <a:ext uri="{FF2B5EF4-FFF2-40B4-BE49-F238E27FC236}">
                <a16:creationId xmlns:a16="http://schemas.microsoft.com/office/drawing/2014/main" id="{09E20B62-A310-62D5-211B-682417321DA8}"/>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20" name="正方形/長方形 19">
            <a:extLst>
              <a:ext uri="{FF2B5EF4-FFF2-40B4-BE49-F238E27FC236}">
                <a16:creationId xmlns:a16="http://schemas.microsoft.com/office/drawing/2014/main" id="{0CA75035-8269-03CC-1C25-0B85553AE57D}"/>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475146DC-EE76-EE87-B3C3-569B7059325A}"/>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CB536B62-ED2B-D3AD-3C98-CD603CEA1165}"/>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6067975C-3D33-89C6-2B3F-C6B141A97DC6}"/>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DCE072EC-C863-1050-CB61-13E73E4C52DB}"/>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50CB7DED-0345-4B11-D094-67B334EAFF4F}"/>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9240" name="正方形/長方形 10">
            <a:extLst>
              <a:ext uri="{FF2B5EF4-FFF2-40B4-BE49-F238E27FC236}">
                <a16:creationId xmlns:a16="http://schemas.microsoft.com/office/drawing/2014/main" id="{9E86756B-A5D9-1777-48F2-D3E3FA2A3FE6}"/>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6D8F2BE-9C77-922D-4F6F-C47E632DC720}"/>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623840A4-F149-D047-8CB3-A075FFEFAD23}"/>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537FC32-AC98-5CF6-B62A-F333D4D1F85D}"/>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EE654D77-A025-ACCC-35A3-1EBC47FA7453}"/>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C2E90AA2-0479-328F-5CC9-0127C9E041FF}"/>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F6363881-9320-2263-079B-54F7953BFDFF}"/>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248" name="正方形/長方形 11">
            <a:extLst>
              <a:ext uri="{FF2B5EF4-FFF2-40B4-BE49-F238E27FC236}">
                <a16:creationId xmlns:a16="http://schemas.microsoft.com/office/drawing/2014/main" id="{BC2FD0B3-0185-0FF5-9406-5D51E47143B1}"/>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5F5D01F6-B05F-FF81-F50A-7FF4CB815B33}"/>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0250" name="正方形/長方形 11">
            <a:extLst>
              <a:ext uri="{FF2B5EF4-FFF2-40B4-BE49-F238E27FC236}">
                <a16:creationId xmlns:a16="http://schemas.microsoft.com/office/drawing/2014/main" id="{22F65C84-B405-1E28-2ED7-EFD91CEFD0EC}"/>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411BDCB9-574E-C767-74CD-F7280C089A4A}"/>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0252" name="正方形/長方形 11">
            <a:extLst>
              <a:ext uri="{FF2B5EF4-FFF2-40B4-BE49-F238E27FC236}">
                <a16:creationId xmlns:a16="http://schemas.microsoft.com/office/drawing/2014/main" id="{318D9119-94AF-6BA1-72C7-FFD8843C5131}"/>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AC311021-76A2-312C-FFEB-C4CF953F158A}"/>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6AFF6D9A-108D-BBE1-CC3A-87C7F81B3240}"/>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10255" name="正方形/長方形 11">
            <a:extLst>
              <a:ext uri="{FF2B5EF4-FFF2-40B4-BE49-F238E27FC236}">
                <a16:creationId xmlns:a16="http://schemas.microsoft.com/office/drawing/2014/main" id="{A62637A6-495C-9851-DB44-3FC7F2F34FA0}"/>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10256" name="正方形/長方形 15">
            <a:extLst>
              <a:ext uri="{FF2B5EF4-FFF2-40B4-BE49-F238E27FC236}">
                <a16:creationId xmlns:a16="http://schemas.microsoft.com/office/drawing/2014/main" id="{AE496B66-D3C1-00FF-296C-FD08A3F9AF49}"/>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10257" name="正方形/長方形 11">
            <a:extLst>
              <a:ext uri="{FF2B5EF4-FFF2-40B4-BE49-F238E27FC236}">
                <a16:creationId xmlns:a16="http://schemas.microsoft.com/office/drawing/2014/main" id="{96ABD78E-D415-586C-E046-0A9E5338511C}"/>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10258" name="正方形/長方形 10">
            <a:extLst>
              <a:ext uri="{FF2B5EF4-FFF2-40B4-BE49-F238E27FC236}">
                <a16:creationId xmlns:a16="http://schemas.microsoft.com/office/drawing/2014/main" id="{85CA6F0C-0209-4B5B-CD31-FD1BC1DA378D}"/>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AAE9C8A-72E0-8E8A-1CF6-6069F60CBC8E}"/>
              </a:ext>
            </a:extLst>
          </p:cNvPr>
          <p:cNvSpPr/>
          <p:nvPr/>
        </p:nvSpPr>
        <p:spPr>
          <a:xfrm>
            <a:off x="2857500" y="3475038"/>
            <a:ext cx="7072313" cy="32400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正方形/長方形 4">
            <a:extLst>
              <a:ext uri="{FF2B5EF4-FFF2-40B4-BE49-F238E27FC236}">
                <a16:creationId xmlns:a16="http://schemas.microsoft.com/office/drawing/2014/main" id="{5830C96C-6FD7-938D-E615-10387FE849D4}"/>
              </a:ext>
            </a:extLst>
          </p:cNvPr>
          <p:cNvSpPr/>
          <p:nvPr/>
        </p:nvSpPr>
        <p:spPr>
          <a:xfrm>
            <a:off x="2857500" y="117475"/>
            <a:ext cx="7072313" cy="3240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1268" name="正方形/長方形 11">
            <a:extLst>
              <a:ext uri="{FF2B5EF4-FFF2-40B4-BE49-F238E27FC236}">
                <a16:creationId xmlns:a16="http://schemas.microsoft.com/office/drawing/2014/main" id="{F899C0F2-087B-E1EA-04F2-1F22357A1181}"/>
              </a:ext>
            </a:extLst>
          </p:cNvPr>
          <p:cNvSpPr>
            <a:spLocks noChangeArrowheads="1"/>
          </p:cNvSpPr>
          <p:nvPr/>
        </p:nvSpPr>
        <p:spPr bwMode="auto">
          <a:xfrm>
            <a:off x="5143500" y="14747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11269" name="正方形/長方形 12">
            <a:extLst>
              <a:ext uri="{FF2B5EF4-FFF2-40B4-BE49-F238E27FC236}">
                <a16:creationId xmlns:a16="http://schemas.microsoft.com/office/drawing/2014/main" id="{C1745A49-408D-5099-36DF-0F6DD5F58EB5}"/>
              </a:ext>
            </a:extLst>
          </p:cNvPr>
          <p:cNvSpPr>
            <a:spLocks noChangeArrowheads="1"/>
          </p:cNvSpPr>
          <p:nvPr/>
        </p:nvSpPr>
        <p:spPr bwMode="auto">
          <a:xfrm>
            <a:off x="5286375" y="4760913"/>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14" name="正方形/長方形 13">
            <a:extLst>
              <a:ext uri="{FF2B5EF4-FFF2-40B4-BE49-F238E27FC236}">
                <a16:creationId xmlns:a16="http://schemas.microsoft.com/office/drawing/2014/main" id="{D74A04D6-8BF0-4ABF-ADDE-3B4303BD0FDF}"/>
              </a:ext>
            </a:extLst>
          </p:cNvPr>
          <p:cNvSpPr/>
          <p:nvPr/>
        </p:nvSpPr>
        <p:spPr>
          <a:xfrm>
            <a:off x="4514850" y="2689225"/>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9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6" name="正方形/長方形 15">
            <a:extLst>
              <a:ext uri="{FF2B5EF4-FFF2-40B4-BE49-F238E27FC236}">
                <a16:creationId xmlns:a16="http://schemas.microsoft.com/office/drawing/2014/main" id="{E58D4037-546C-07ED-5353-5178CC5B6950}"/>
              </a:ext>
            </a:extLst>
          </p:cNvPr>
          <p:cNvSpPr/>
          <p:nvPr/>
        </p:nvSpPr>
        <p:spPr>
          <a:xfrm>
            <a:off x="579438" y="1536700"/>
            <a:ext cx="1416050" cy="461963"/>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1" name="正方形/長方形 10">
            <a:extLst>
              <a:ext uri="{FF2B5EF4-FFF2-40B4-BE49-F238E27FC236}">
                <a16:creationId xmlns:a16="http://schemas.microsoft.com/office/drawing/2014/main" id="{44F0019A-3E2B-1DB4-E4D0-0926936B9281}"/>
              </a:ext>
            </a:extLst>
          </p:cNvPr>
          <p:cNvSpPr/>
          <p:nvPr/>
        </p:nvSpPr>
        <p:spPr>
          <a:xfrm>
            <a:off x="404813" y="5949950"/>
            <a:ext cx="2406650" cy="646113"/>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a:t>
            </a:r>
            <a:endParaRPr lang="en-US" altLang="ja-JP" dirty="0">
              <a:latin typeface="+mj-ea"/>
              <a:ea typeface="+mj-ea"/>
            </a:endParaRPr>
          </a:p>
          <a:p>
            <a:pPr eaLnBrk="1" fontAlgn="auto" hangingPunct="1">
              <a:spcBef>
                <a:spcPts val="0"/>
              </a:spcBef>
              <a:spcAft>
                <a:spcPts val="0"/>
              </a:spcAft>
              <a:defRPr/>
            </a:pPr>
            <a:r>
              <a:rPr lang="ja-JP" altLang="en-US" dirty="0">
                <a:latin typeface="+mj-ea"/>
                <a:ea typeface="+mj-ea"/>
              </a:rPr>
              <a:t>　　　　　　年　　月　　日</a:t>
            </a:r>
          </a:p>
        </p:txBody>
      </p:sp>
      <p:sp>
        <p:nvSpPr>
          <p:cNvPr id="11273" name="テキスト ボックス 31">
            <a:extLst>
              <a:ext uri="{FF2B5EF4-FFF2-40B4-BE49-F238E27FC236}">
                <a16:creationId xmlns:a16="http://schemas.microsoft.com/office/drawing/2014/main" id="{6884E02D-E70F-E0C1-0CFE-EF127775EFD6}"/>
              </a:ext>
            </a:extLst>
          </p:cNvPr>
          <p:cNvSpPr txBox="1">
            <a:spLocks noChangeArrowheads="1"/>
          </p:cNvSpPr>
          <p:nvPr/>
        </p:nvSpPr>
        <p:spPr bwMode="auto">
          <a:xfrm>
            <a:off x="314325" y="2689225"/>
            <a:ext cx="23764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a:t>
            </a:r>
            <a:endParaRPr lang="en-US" altLang="ja-JP" sz="1800">
              <a:latin typeface="ＭＳ Ｐゴシック" panose="020B0600070205080204" pitchFamily="34" charset="-128"/>
            </a:endParaRPr>
          </a:p>
          <a:p>
            <a:pPr eaLnBrk="1" hangingPunct="1">
              <a:spcBef>
                <a:spcPct val="0"/>
              </a:spcBef>
              <a:buFontTx/>
              <a:buNone/>
            </a:pPr>
            <a:r>
              <a:rPr lang="ja-JP" altLang="en-US" sz="1800">
                <a:latin typeface="ＭＳ Ｐゴシック" panose="020B0600070205080204" pitchFamily="34" charset="-128"/>
              </a:rPr>
              <a:t>　　　　　年　　月　　日</a:t>
            </a:r>
            <a:endParaRPr lang="ja-JP" altLang="en-US" sz="1800">
              <a:latin typeface="Arial" panose="020B0604020202020204" pitchFamily="34" charset="0"/>
            </a:endParaRPr>
          </a:p>
        </p:txBody>
      </p:sp>
      <p:sp>
        <p:nvSpPr>
          <p:cNvPr id="11274" name="正方形/長方形 10">
            <a:extLst>
              <a:ext uri="{FF2B5EF4-FFF2-40B4-BE49-F238E27FC236}">
                <a16:creationId xmlns:a16="http://schemas.microsoft.com/office/drawing/2014/main" id="{9A63C90D-C034-87FA-292C-78EA34F0CBD5}"/>
              </a:ext>
            </a:extLst>
          </p:cNvPr>
          <p:cNvSpPr>
            <a:spLocks noChangeArrowheads="1"/>
          </p:cNvSpPr>
          <p:nvPr/>
        </p:nvSpPr>
        <p:spPr bwMode="auto">
          <a:xfrm>
            <a:off x="112713" y="384175"/>
            <a:ext cx="2578100" cy="3698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症例番号：　　　　</a:t>
            </a:r>
            <a:endParaRPr lang="en-US" altLang="ja-JP" sz="1800">
              <a:latin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正方形/長方形 25">
            <a:extLst>
              <a:ext uri="{FF2B5EF4-FFF2-40B4-BE49-F238E27FC236}">
                <a16:creationId xmlns:a16="http://schemas.microsoft.com/office/drawing/2014/main" id="{2DC04020-60BC-CE01-637D-33DD027C3D78}"/>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12291" name="正方形/長方形 26">
            <a:extLst>
              <a:ext uri="{FF2B5EF4-FFF2-40B4-BE49-F238E27FC236}">
                <a16:creationId xmlns:a16="http://schemas.microsoft.com/office/drawing/2014/main" id="{23B11B82-646B-250E-7E13-73E19E3A8781}"/>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DC4B7B57-EC51-6465-CD67-7B913D6785EF}"/>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3762DD8C-C873-1C46-6C9B-A37ADEE1172C}"/>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1CAAA6AF-72D4-0FBC-0549-BEE50C463938}"/>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8F86A784-C335-FE70-B5B0-E7DE5D9C5EE5}"/>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2296" name="テキスト ボックス 31">
            <a:extLst>
              <a:ext uri="{FF2B5EF4-FFF2-40B4-BE49-F238E27FC236}">
                <a16:creationId xmlns:a16="http://schemas.microsoft.com/office/drawing/2014/main" id="{D4F04E90-84E9-5FAE-C0DB-1EF2A5B6FC6F}"/>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CCBD2F2F-0B24-A517-FE4D-6FDCB48A2F8E}"/>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985F9FE5-3CBA-CF88-9E26-0EF0BF42BD80}"/>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2299" name="正方形/長方形 22">
            <a:extLst>
              <a:ext uri="{FF2B5EF4-FFF2-40B4-BE49-F238E27FC236}">
                <a16:creationId xmlns:a16="http://schemas.microsoft.com/office/drawing/2014/main" id="{A40365EF-C6AA-989D-B9F7-0D86BF3A1A3F}"/>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12300" name="正方形/長方形 10">
            <a:extLst>
              <a:ext uri="{FF2B5EF4-FFF2-40B4-BE49-F238E27FC236}">
                <a16:creationId xmlns:a16="http://schemas.microsoft.com/office/drawing/2014/main" id="{F8D5AE88-4E01-8E60-85EF-A618A3143CAC}"/>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正方形/長方形 22">
            <a:extLst>
              <a:ext uri="{FF2B5EF4-FFF2-40B4-BE49-F238E27FC236}">
                <a16:creationId xmlns:a16="http://schemas.microsoft.com/office/drawing/2014/main" id="{A62481D6-AA0F-E54B-0F26-642BE80E88B3}"/>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13315" name="正方形/長方形 25">
            <a:extLst>
              <a:ext uri="{FF2B5EF4-FFF2-40B4-BE49-F238E27FC236}">
                <a16:creationId xmlns:a16="http://schemas.microsoft.com/office/drawing/2014/main" id="{F3761A68-AC7A-91BB-4976-204FC3CB4FD5}"/>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13316" name="正方形/長方形 26">
            <a:extLst>
              <a:ext uri="{FF2B5EF4-FFF2-40B4-BE49-F238E27FC236}">
                <a16:creationId xmlns:a16="http://schemas.microsoft.com/office/drawing/2014/main" id="{D928E399-775B-8D5C-1A10-66D51BB61E96}"/>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E9FBB4D4-A287-D284-AACC-92DAD39F08D7}"/>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32D73616-55CB-E1AB-0DAC-B0CE2AAAC12D}"/>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C02910EA-B36C-F7D3-E615-A3D0C6BD11F7}"/>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10D595DF-D085-D5D1-4522-B65194D44E7E}"/>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3321" name="テキスト ボックス 31">
            <a:extLst>
              <a:ext uri="{FF2B5EF4-FFF2-40B4-BE49-F238E27FC236}">
                <a16:creationId xmlns:a16="http://schemas.microsoft.com/office/drawing/2014/main" id="{1E6DFA64-0A88-375C-7D43-4C240B4EB348}"/>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0E8C11D9-7C48-76BE-224E-D62F47AA79EE}"/>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99B49088-6E2D-9E44-7939-F4BFE6D58A7F}"/>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3324" name="正方形/長方形 10">
            <a:extLst>
              <a:ext uri="{FF2B5EF4-FFF2-40B4-BE49-F238E27FC236}">
                <a16:creationId xmlns:a16="http://schemas.microsoft.com/office/drawing/2014/main" id="{04D8679D-4E5C-808C-D6CE-ABE233278787}"/>
              </a:ext>
            </a:extLst>
          </p:cNvPr>
          <p:cNvSpPr>
            <a:spLocks noChangeArrowheads="1"/>
          </p:cNvSpPr>
          <p:nvPr/>
        </p:nvSpPr>
        <p:spPr bwMode="auto">
          <a:xfrm>
            <a:off x="7450138" y="130175"/>
            <a:ext cx="2603500" cy="401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latin typeface="ＭＳ Ｐゴシック" panose="020B0600070205080204" pitchFamily="34" charset="-128"/>
              </a:rPr>
              <a:t>症例番号：　　　　</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1211</TotalTime>
  <Words>760</Words>
  <Application>Microsoft Office PowerPoint</Application>
  <PresentationFormat>35mm スライド</PresentationFormat>
  <Paragraphs>152</Paragraphs>
  <Slides>11</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HGPｺﾞｼｯｸE</vt:lpstr>
      <vt:lpstr>HGP創英角ﾎﾟｯﾌﾟ体</vt:lpstr>
      <vt:lpstr>ＭＳ Ｐゴシック</vt:lpstr>
      <vt:lpstr>Arial</vt:lpstr>
      <vt:lpstr>Calibri</vt:lpstr>
      <vt:lpstr>Office テーマ</vt:lpstr>
      <vt:lpstr>日本臨床歯周病学会　指導歯科衛生士 「症例提出用テンプレート」　の使用法について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Yasushi Furuichi</dc:creator>
  <cp:lastModifiedBy>星 るり子</cp:lastModifiedBy>
  <cp:revision>126</cp:revision>
  <cp:lastPrinted>2013-08-21T05:01:41Z</cp:lastPrinted>
  <dcterms:created xsi:type="dcterms:W3CDTF">2009-10-14T10:02:08Z</dcterms:created>
  <dcterms:modified xsi:type="dcterms:W3CDTF">2026-01-17T03:17:37Z</dcterms:modified>
</cp:coreProperties>
</file>